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rawings/drawing1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chartUserShapes" Target="../drawings/drawing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id-ID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remaja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tahun 2019</c:v>
                </c:pt>
                <c:pt idx="1">
                  <c:v>tahun 2020</c:v>
                </c:pt>
                <c:pt idx="2">
                  <c:v>tahun 2021</c:v>
                </c:pt>
                <c:pt idx="3">
                  <c:v>tahun 2022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23</c:v>
                </c:pt>
                <c:pt idx="1">
                  <c:v>30</c:v>
                </c:pt>
                <c:pt idx="2">
                  <c:v>15</c:v>
                </c:pt>
                <c:pt idx="3">
                  <c:v>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9AAB-4374-8D4D-DB50EFF6577C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KTD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tahun 2019</c:v>
                </c:pt>
                <c:pt idx="1">
                  <c:v>tahun 2020</c:v>
                </c:pt>
                <c:pt idx="2">
                  <c:v>tahun 2021</c:v>
                </c:pt>
                <c:pt idx="3">
                  <c:v>tahun 2022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9</c:v>
                </c:pt>
                <c:pt idx="1">
                  <c:v>16</c:v>
                </c:pt>
                <c:pt idx="2">
                  <c:v>7</c:v>
                </c:pt>
                <c:pt idx="3">
                  <c:v>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9AAB-4374-8D4D-DB50EFF6577C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PD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tahun 2019</c:v>
                </c:pt>
                <c:pt idx="1">
                  <c:v>tahun 2020</c:v>
                </c:pt>
                <c:pt idx="2">
                  <c:v>tahun 2021</c:v>
                </c:pt>
                <c:pt idx="3">
                  <c:v>tahun 2022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14</c:v>
                </c:pt>
                <c:pt idx="1">
                  <c:v>14</c:v>
                </c:pt>
                <c:pt idx="2">
                  <c:v>8</c:v>
                </c:pt>
                <c:pt idx="3">
                  <c:v>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9AAB-4374-8D4D-DB50EFF6577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80757536"/>
        <c:axId val="180754576"/>
      </c:barChart>
      <c:catAx>
        <c:axId val="18075753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d-ID"/>
          </a:p>
        </c:txPr>
        <c:crossAx val="180754576"/>
        <c:crosses val="autoZero"/>
        <c:auto val="1"/>
        <c:lblAlgn val="ctr"/>
        <c:lblOffset val="100"/>
        <c:noMultiLvlLbl val="0"/>
      </c:catAx>
      <c:valAx>
        <c:axId val="18075457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d-ID"/>
          </a:p>
        </c:txPr>
        <c:crossAx val="18075753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id-ID"/>
        </a:p>
      </c:txPr>
    </c:legend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id-ID"/>
    </a:p>
  </c:txPr>
  <c:externalData r:id="rId3">
    <c:autoUpdate val="0"/>
  </c:externalData>
  <c:userShapes r:id="rId4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0.13464</cdr:x>
      <cdr:y>0.54769</cdr:y>
    </cdr:from>
    <cdr:to>
      <cdr:x>0.18126</cdr:x>
      <cdr:y>0.62383</cdr:y>
    </cdr:to>
    <cdr:sp macro="" textlink="">
      <cdr:nvSpPr>
        <cdr:cNvPr id="2" name="Rectangle 1">
          <a:extLst xmlns:a="http://schemas.openxmlformats.org/drawingml/2006/main">
            <a:ext uri="{FF2B5EF4-FFF2-40B4-BE49-F238E27FC236}">
              <a16:creationId xmlns:a16="http://schemas.microsoft.com/office/drawing/2014/main" xmlns="" id="{46107E2B-E3A2-434A-8CE9-A795EB81EE37}"/>
            </a:ext>
          </a:extLst>
        </cdr:cNvPr>
        <cdr:cNvSpPr/>
      </cdr:nvSpPr>
      <cdr:spPr>
        <a:xfrm xmlns:a="http://schemas.openxmlformats.org/drawingml/2006/main">
          <a:off x="1415774" y="2383182"/>
          <a:ext cx="490330" cy="331304"/>
        </a:xfrm>
        <a:prstGeom xmlns:a="http://schemas.openxmlformats.org/drawingml/2006/main" prst="rect">
          <a:avLst/>
        </a:prstGeom>
      </cdr:spPr>
      <cdr:style>
        <a:lnRef xmlns:a="http://schemas.openxmlformats.org/drawingml/2006/main" idx="2">
          <a:schemeClr val="accent1"/>
        </a:lnRef>
        <a:fillRef xmlns:a="http://schemas.openxmlformats.org/drawingml/2006/main" idx="1">
          <a:schemeClr val="l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 rtlCol="0" anchor="ctr"/>
        <a:lstStyle xmlns:a="http://schemas.openxmlformats.org/drawingml/2006/main">
          <a:defPPr>
            <a:defRPr lang="en-US"/>
          </a:defPPr>
          <a:lvl1pPr marL="0" algn="l" defTabSz="914400" rtl="0" eaLnBrk="1" latinLnBrk="0" hangingPunct="1">
            <a:defRPr sz="1800" kern="1200">
              <a:solidFill>
                <a:schemeClr val="dk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dk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dk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dk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dk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dk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dk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dk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dk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en-US" dirty="0"/>
            <a:t>8</a:t>
          </a:r>
          <a:endParaRPr lang="en-ID" dirty="0"/>
        </a:p>
      </cdr:txBody>
    </cdr:sp>
  </cdr:relSizeAnchor>
  <cdr:relSizeAnchor xmlns:cdr="http://schemas.openxmlformats.org/drawingml/2006/chartDrawing">
    <cdr:from>
      <cdr:x>0.18757</cdr:x>
      <cdr:y>0.46193</cdr:y>
    </cdr:from>
    <cdr:to>
      <cdr:x>0.23419</cdr:x>
      <cdr:y>0.53807</cdr:y>
    </cdr:to>
    <cdr:sp macro="" textlink="">
      <cdr:nvSpPr>
        <cdr:cNvPr id="3" name="Rectangle 2">
          <a:extLst xmlns:a="http://schemas.openxmlformats.org/drawingml/2006/main">
            <a:ext uri="{FF2B5EF4-FFF2-40B4-BE49-F238E27FC236}">
              <a16:creationId xmlns:a16="http://schemas.microsoft.com/office/drawing/2014/main" xmlns="" id="{46107E2B-E3A2-434A-8CE9-A795EB81EE37}"/>
            </a:ext>
          </a:extLst>
        </cdr:cNvPr>
        <cdr:cNvSpPr/>
      </cdr:nvSpPr>
      <cdr:spPr>
        <a:xfrm xmlns:a="http://schemas.openxmlformats.org/drawingml/2006/main">
          <a:off x="1972365" y="2010017"/>
          <a:ext cx="490330" cy="331304"/>
        </a:xfrm>
        <a:prstGeom xmlns:a="http://schemas.openxmlformats.org/drawingml/2006/main" prst="rect">
          <a:avLst/>
        </a:prstGeom>
      </cdr:spPr>
      <cdr:style>
        <a:lnRef xmlns:a="http://schemas.openxmlformats.org/drawingml/2006/main" idx="2">
          <a:schemeClr val="accent1"/>
        </a:lnRef>
        <a:fillRef xmlns:a="http://schemas.openxmlformats.org/drawingml/2006/main" idx="1">
          <a:schemeClr val="l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 rtlCol="0" anchor="ctr"/>
        <a:lstStyle xmlns:a="http://schemas.openxmlformats.org/drawingml/2006/main">
          <a:defPPr>
            <a:defRPr lang="en-US"/>
          </a:defPPr>
          <a:lvl1pPr marL="0" algn="l" defTabSz="914400" rtl="0" eaLnBrk="1" latinLnBrk="0" hangingPunct="1">
            <a:defRPr sz="1800" kern="1200">
              <a:solidFill>
                <a:schemeClr val="dk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dk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dk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dk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dk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dk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dk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dk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dk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en-US" dirty="0"/>
            <a:t>14</a:t>
          </a:r>
          <a:endParaRPr lang="en-ID" dirty="0"/>
        </a:p>
      </cdr:txBody>
    </cdr:sp>
  </cdr:relSizeAnchor>
  <cdr:relSizeAnchor xmlns:cdr="http://schemas.openxmlformats.org/drawingml/2006/chartDrawing">
    <cdr:from>
      <cdr:x>0.37282</cdr:x>
      <cdr:y>0.4015</cdr:y>
    </cdr:from>
    <cdr:to>
      <cdr:x>0.41945</cdr:x>
      <cdr:y>0.47764</cdr:y>
    </cdr:to>
    <cdr:sp macro="" textlink="">
      <cdr:nvSpPr>
        <cdr:cNvPr id="4" name="Rectangle 3">
          <a:extLst xmlns:a="http://schemas.openxmlformats.org/drawingml/2006/main">
            <a:ext uri="{FF2B5EF4-FFF2-40B4-BE49-F238E27FC236}">
              <a16:creationId xmlns:a16="http://schemas.microsoft.com/office/drawing/2014/main" xmlns="" id="{46107E2B-E3A2-434A-8CE9-A795EB81EE37}"/>
            </a:ext>
          </a:extLst>
        </cdr:cNvPr>
        <cdr:cNvSpPr/>
      </cdr:nvSpPr>
      <cdr:spPr>
        <a:xfrm xmlns:a="http://schemas.openxmlformats.org/drawingml/2006/main">
          <a:off x="3920434" y="1747078"/>
          <a:ext cx="490330" cy="331304"/>
        </a:xfrm>
        <a:prstGeom xmlns:a="http://schemas.openxmlformats.org/drawingml/2006/main" prst="rect">
          <a:avLst/>
        </a:prstGeom>
      </cdr:spPr>
      <cdr:style>
        <a:lnRef xmlns:a="http://schemas.openxmlformats.org/drawingml/2006/main" idx="2">
          <a:schemeClr val="accent1"/>
        </a:lnRef>
        <a:fillRef xmlns:a="http://schemas.openxmlformats.org/drawingml/2006/main" idx="1">
          <a:schemeClr val="l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 rtlCol="0" anchor="ctr"/>
        <a:lstStyle xmlns:a="http://schemas.openxmlformats.org/drawingml/2006/main">
          <a:defPPr>
            <a:defRPr lang="en-US"/>
          </a:defPPr>
          <a:lvl1pPr marL="0" algn="l" defTabSz="914400" rtl="0" eaLnBrk="1" latinLnBrk="0" hangingPunct="1">
            <a:defRPr sz="1800" kern="1200">
              <a:solidFill>
                <a:schemeClr val="dk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dk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dk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dk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dk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dk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dk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dk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dk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en-US" dirty="0"/>
            <a:t>16</a:t>
          </a:r>
          <a:endParaRPr lang="en-ID" dirty="0"/>
        </a:p>
      </cdr:txBody>
    </cdr:sp>
  </cdr:relSizeAnchor>
  <cdr:relSizeAnchor xmlns:cdr="http://schemas.openxmlformats.org/drawingml/2006/chartDrawing">
    <cdr:from>
      <cdr:x>0.31611</cdr:x>
      <cdr:y>0.12436</cdr:y>
    </cdr:from>
    <cdr:to>
      <cdr:x>0.36274</cdr:x>
      <cdr:y>0.2005</cdr:y>
    </cdr:to>
    <cdr:sp macro="" textlink="">
      <cdr:nvSpPr>
        <cdr:cNvPr id="5" name="Rectangle 4">
          <a:extLst xmlns:a="http://schemas.openxmlformats.org/drawingml/2006/main">
            <a:ext uri="{FF2B5EF4-FFF2-40B4-BE49-F238E27FC236}">
              <a16:creationId xmlns:a16="http://schemas.microsoft.com/office/drawing/2014/main" xmlns="" id="{46107E2B-E3A2-434A-8CE9-A795EB81EE37}"/>
            </a:ext>
          </a:extLst>
        </cdr:cNvPr>
        <cdr:cNvSpPr/>
      </cdr:nvSpPr>
      <cdr:spPr>
        <a:xfrm xmlns:a="http://schemas.openxmlformats.org/drawingml/2006/main">
          <a:off x="3324087" y="541130"/>
          <a:ext cx="490330" cy="331304"/>
        </a:xfrm>
        <a:prstGeom xmlns:a="http://schemas.openxmlformats.org/drawingml/2006/main" prst="rect">
          <a:avLst/>
        </a:prstGeom>
      </cdr:spPr>
      <cdr:style>
        <a:lnRef xmlns:a="http://schemas.openxmlformats.org/drawingml/2006/main" idx="2">
          <a:schemeClr val="accent1"/>
        </a:lnRef>
        <a:fillRef xmlns:a="http://schemas.openxmlformats.org/drawingml/2006/main" idx="1">
          <a:schemeClr val="l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 rtlCol="0" anchor="ctr"/>
        <a:lstStyle xmlns:a="http://schemas.openxmlformats.org/drawingml/2006/main">
          <a:defPPr>
            <a:defRPr lang="en-US"/>
          </a:defPPr>
          <a:lvl1pPr marL="0" algn="l" defTabSz="914400" rtl="0" eaLnBrk="1" latinLnBrk="0" hangingPunct="1">
            <a:defRPr sz="1800" kern="1200">
              <a:solidFill>
                <a:schemeClr val="dk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dk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dk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dk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dk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dk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dk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dk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dk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en-US" dirty="0"/>
            <a:t>30</a:t>
          </a:r>
          <a:endParaRPr lang="en-ID" dirty="0"/>
        </a:p>
      </cdr:txBody>
    </cdr:sp>
  </cdr:relSizeAnchor>
  <cdr:relSizeAnchor xmlns:cdr="http://schemas.openxmlformats.org/drawingml/2006/chartDrawing">
    <cdr:from>
      <cdr:x>0.42449</cdr:x>
      <cdr:y>0.46193</cdr:y>
    </cdr:from>
    <cdr:to>
      <cdr:x>0.47112</cdr:x>
      <cdr:y>0.53807</cdr:y>
    </cdr:to>
    <cdr:sp macro="" textlink="">
      <cdr:nvSpPr>
        <cdr:cNvPr id="6" name="Rectangle 5">
          <a:extLst xmlns:a="http://schemas.openxmlformats.org/drawingml/2006/main">
            <a:ext uri="{FF2B5EF4-FFF2-40B4-BE49-F238E27FC236}">
              <a16:creationId xmlns:a16="http://schemas.microsoft.com/office/drawing/2014/main" xmlns="" id="{46107E2B-E3A2-434A-8CE9-A795EB81EE37}"/>
            </a:ext>
          </a:extLst>
        </cdr:cNvPr>
        <cdr:cNvSpPr/>
      </cdr:nvSpPr>
      <cdr:spPr>
        <a:xfrm xmlns:a="http://schemas.openxmlformats.org/drawingml/2006/main">
          <a:off x="4463774" y="2010017"/>
          <a:ext cx="490330" cy="331304"/>
        </a:xfrm>
        <a:prstGeom xmlns:a="http://schemas.openxmlformats.org/drawingml/2006/main" prst="rect">
          <a:avLst/>
        </a:prstGeom>
      </cdr:spPr>
      <cdr:style>
        <a:lnRef xmlns:a="http://schemas.openxmlformats.org/drawingml/2006/main" idx="2">
          <a:schemeClr val="accent1"/>
        </a:lnRef>
        <a:fillRef xmlns:a="http://schemas.openxmlformats.org/drawingml/2006/main" idx="1">
          <a:schemeClr val="l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 rtlCol="0" anchor="ctr"/>
        <a:lstStyle xmlns:a="http://schemas.openxmlformats.org/drawingml/2006/main">
          <a:defPPr>
            <a:defRPr lang="en-US"/>
          </a:defPPr>
          <a:lvl1pPr marL="0" algn="l" defTabSz="914400" rtl="0" eaLnBrk="1" latinLnBrk="0" hangingPunct="1">
            <a:defRPr sz="1800" kern="1200">
              <a:solidFill>
                <a:schemeClr val="dk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dk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dk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dk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dk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dk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dk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dk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dk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en-US" dirty="0"/>
            <a:t>14</a:t>
          </a:r>
          <a:endParaRPr lang="en-ID" dirty="0"/>
        </a:p>
      </cdr:txBody>
    </cdr:sp>
  </cdr:relSizeAnchor>
  <cdr:relSizeAnchor xmlns:cdr="http://schemas.openxmlformats.org/drawingml/2006/chartDrawing">
    <cdr:from>
      <cdr:x>0.55177</cdr:x>
      <cdr:y>0.42386</cdr:y>
    </cdr:from>
    <cdr:to>
      <cdr:x>0.5984</cdr:x>
      <cdr:y>0.5</cdr:y>
    </cdr:to>
    <cdr:sp macro="" textlink="">
      <cdr:nvSpPr>
        <cdr:cNvPr id="7" name="Rectangle 6">
          <a:extLst xmlns:a="http://schemas.openxmlformats.org/drawingml/2006/main">
            <a:ext uri="{FF2B5EF4-FFF2-40B4-BE49-F238E27FC236}">
              <a16:creationId xmlns:a16="http://schemas.microsoft.com/office/drawing/2014/main" xmlns="" id="{46107E2B-E3A2-434A-8CE9-A795EB81EE37}"/>
            </a:ext>
          </a:extLst>
        </cdr:cNvPr>
        <cdr:cNvSpPr/>
      </cdr:nvSpPr>
      <cdr:spPr>
        <a:xfrm xmlns:a="http://schemas.openxmlformats.org/drawingml/2006/main">
          <a:off x="5802244" y="1844365"/>
          <a:ext cx="490330" cy="331304"/>
        </a:xfrm>
        <a:prstGeom xmlns:a="http://schemas.openxmlformats.org/drawingml/2006/main" prst="rect">
          <a:avLst/>
        </a:prstGeom>
      </cdr:spPr>
      <cdr:style>
        <a:lnRef xmlns:a="http://schemas.openxmlformats.org/drawingml/2006/main" idx="2">
          <a:schemeClr val="accent1"/>
        </a:lnRef>
        <a:fillRef xmlns:a="http://schemas.openxmlformats.org/drawingml/2006/main" idx="1">
          <a:schemeClr val="l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 rtlCol="0" anchor="ctr"/>
        <a:lstStyle xmlns:a="http://schemas.openxmlformats.org/drawingml/2006/main">
          <a:defPPr>
            <a:defRPr lang="en-US"/>
          </a:defPPr>
          <a:lvl1pPr marL="0" algn="l" defTabSz="914400" rtl="0" eaLnBrk="1" latinLnBrk="0" hangingPunct="1">
            <a:defRPr sz="1800" kern="1200">
              <a:solidFill>
                <a:schemeClr val="dk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dk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dk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dk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dk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dk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dk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dk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dk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en-US" dirty="0"/>
            <a:t>15</a:t>
          </a:r>
          <a:endParaRPr lang="en-ID" dirty="0"/>
        </a:p>
      </cdr:txBody>
    </cdr:sp>
  </cdr:relSizeAnchor>
  <cdr:relSizeAnchor xmlns:cdr="http://schemas.openxmlformats.org/drawingml/2006/chartDrawing">
    <cdr:from>
      <cdr:x>0.60092</cdr:x>
      <cdr:y>0.59033</cdr:y>
    </cdr:from>
    <cdr:to>
      <cdr:x>0.64871</cdr:x>
      <cdr:y>0.66647</cdr:y>
    </cdr:to>
    <cdr:sp macro="" textlink="">
      <cdr:nvSpPr>
        <cdr:cNvPr id="8" name="Rectangle 7">
          <a:extLst xmlns:a="http://schemas.openxmlformats.org/drawingml/2006/main">
            <a:ext uri="{FF2B5EF4-FFF2-40B4-BE49-F238E27FC236}">
              <a16:creationId xmlns:a16="http://schemas.microsoft.com/office/drawing/2014/main" xmlns="" id="{46107E2B-E3A2-434A-8CE9-A795EB81EE37}"/>
            </a:ext>
          </a:extLst>
        </cdr:cNvPr>
        <cdr:cNvSpPr/>
      </cdr:nvSpPr>
      <cdr:spPr>
        <a:xfrm xmlns:a="http://schemas.openxmlformats.org/drawingml/2006/main">
          <a:off x="6319078" y="2568713"/>
          <a:ext cx="502479" cy="331304"/>
        </a:xfrm>
        <a:prstGeom xmlns:a="http://schemas.openxmlformats.org/drawingml/2006/main" prst="rect">
          <a:avLst/>
        </a:prstGeom>
      </cdr:spPr>
      <cdr:style>
        <a:lnRef xmlns:a="http://schemas.openxmlformats.org/drawingml/2006/main" idx="2">
          <a:schemeClr val="accent1"/>
        </a:lnRef>
        <a:fillRef xmlns:a="http://schemas.openxmlformats.org/drawingml/2006/main" idx="1">
          <a:schemeClr val="l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 rtlCol="0" anchor="ctr"/>
        <a:lstStyle xmlns:a="http://schemas.openxmlformats.org/drawingml/2006/main">
          <a:defPPr>
            <a:defRPr lang="en-US"/>
          </a:defPPr>
          <a:lvl1pPr marL="0" algn="l" defTabSz="914400" rtl="0" eaLnBrk="1" latinLnBrk="0" hangingPunct="1">
            <a:defRPr sz="1800" kern="1200">
              <a:solidFill>
                <a:schemeClr val="dk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dk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dk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dk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dk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dk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dk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dk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dk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en-US" dirty="0"/>
            <a:t>7</a:t>
          </a:r>
          <a:endParaRPr lang="en-ID" dirty="0"/>
        </a:p>
      </cdr:txBody>
    </cdr:sp>
  </cdr:relSizeAnchor>
  <cdr:relSizeAnchor xmlns:cdr="http://schemas.openxmlformats.org/drawingml/2006/chartDrawing">
    <cdr:from>
      <cdr:x>0.6589</cdr:x>
      <cdr:y>0.5416</cdr:y>
    </cdr:from>
    <cdr:to>
      <cdr:x>0.70552</cdr:x>
      <cdr:y>0.61774</cdr:y>
    </cdr:to>
    <cdr:sp macro="" textlink="">
      <cdr:nvSpPr>
        <cdr:cNvPr id="9" name="Rectangle 8">
          <a:extLst xmlns:a="http://schemas.openxmlformats.org/drawingml/2006/main">
            <a:ext uri="{FF2B5EF4-FFF2-40B4-BE49-F238E27FC236}">
              <a16:creationId xmlns:a16="http://schemas.microsoft.com/office/drawing/2014/main" xmlns="" id="{46107E2B-E3A2-434A-8CE9-A795EB81EE37}"/>
            </a:ext>
          </a:extLst>
        </cdr:cNvPr>
        <cdr:cNvSpPr/>
      </cdr:nvSpPr>
      <cdr:spPr>
        <a:xfrm xmlns:a="http://schemas.openxmlformats.org/drawingml/2006/main">
          <a:off x="6928679" y="2356678"/>
          <a:ext cx="490330" cy="331304"/>
        </a:xfrm>
        <a:prstGeom xmlns:a="http://schemas.openxmlformats.org/drawingml/2006/main" prst="rect">
          <a:avLst/>
        </a:prstGeom>
      </cdr:spPr>
      <cdr:style>
        <a:lnRef xmlns:a="http://schemas.openxmlformats.org/drawingml/2006/main" idx="2">
          <a:schemeClr val="accent1"/>
        </a:lnRef>
        <a:fillRef xmlns:a="http://schemas.openxmlformats.org/drawingml/2006/main" idx="1">
          <a:schemeClr val="l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 rtlCol="0" anchor="ctr"/>
        <a:lstStyle xmlns:a="http://schemas.openxmlformats.org/drawingml/2006/main">
          <a:defPPr>
            <a:defRPr lang="en-US"/>
          </a:defPPr>
          <a:lvl1pPr marL="0" algn="l" defTabSz="914400" rtl="0" eaLnBrk="1" latinLnBrk="0" hangingPunct="1">
            <a:defRPr sz="1800" kern="1200">
              <a:solidFill>
                <a:schemeClr val="dk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dk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dk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dk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dk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dk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dk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dk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dk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en-US" dirty="0"/>
            <a:t>8</a:t>
          </a:r>
          <a:endParaRPr lang="en-ID" dirty="0"/>
        </a:p>
      </cdr:txBody>
    </cdr:sp>
  </cdr:relSizeAnchor>
  <cdr:relSizeAnchor xmlns:cdr="http://schemas.openxmlformats.org/drawingml/2006/chartDrawing">
    <cdr:from>
      <cdr:x>0.84163</cdr:x>
      <cdr:y>0.64515</cdr:y>
    </cdr:from>
    <cdr:to>
      <cdr:x>0.88826</cdr:x>
      <cdr:y>0.72129</cdr:y>
    </cdr:to>
    <cdr:sp macro="" textlink="">
      <cdr:nvSpPr>
        <cdr:cNvPr id="11" name="Rectangle 10">
          <a:extLst xmlns:a="http://schemas.openxmlformats.org/drawingml/2006/main">
            <a:ext uri="{FF2B5EF4-FFF2-40B4-BE49-F238E27FC236}">
              <a16:creationId xmlns:a16="http://schemas.microsoft.com/office/drawing/2014/main" xmlns="" id="{46107E2B-E3A2-434A-8CE9-A795EB81EE37}"/>
            </a:ext>
          </a:extLst>
        </cdr:cNvPr>
        <cdr:cNvSpPr/>
      </cdr:nvSpPr>
      <cdr:spPr>
        <a:xfrm xmlns:a="http://schemas.openxmlformats.org/drawingml/2006/main">
          <a:off x="8850244" y="2807252"/>
          <a:ext cx="490330" cy="331304"/>
        </a:xfrm>
        <a:prstGeom xmlns:a="http://schemas.openxmlformats.org/drawingml/2006/main" prst="rect">
          <a:avLst/>
        </a:prstGeom>
      </cdr:spPr>
      <cdr:style>
        <a:lnRef xmlns:a="http://schemas.openxmlformats.org/drawingml/2006/main" idx="2">
          <a:schemeClr val="accent1"/>
        </a:lnRef>
        <a:fillRef xmlns:a="http://schemas.openxmlformats.org/drawingml/2006/main" idx="1">
          <a:schemeClr val="l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 rtlCol="0" anchor="ctr"/>
        <a:lstStyle xmlns:a="http://schemas.openxmlformats.org/drawingml/2006/main">
          <a:defPPr>
            <a:defRPr lang="en-US"/>
          </a:defPPr>
          <a:lvl1pPr marL="0" algn="l" defTabSz="914400" rtl="0" eaLnBrk="1" latinLnBrk="0" hangingPunct="1">
            <a:defRPr sz="1800" kern="1200">
              <a:solidFill>
                <a:schemeClr val="dk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dk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dk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dk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dk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dk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dk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dk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dk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en-US" dirty="0"/>
            <a:t>4</a:t>
          </a:r>
          <a:endParaRPr lang="en-ID" dirty="0"/>
        </a:p>
      </cdr:txBody>
    </cdr:sp>
  </cdr:relSizeAnchor>
  <cdr:relSizeAnchor xmlns:cdr="http://schemas.openxmlformats.org/drawingml/2006/chartDrawing">
    <cdr:from>
      <cdr:x>0.78996</cdr:x>
      <cdr:y>0.55378</cdr:y>
    </cdr:from>
    <cdr:to>
      <cdr:x>0.83659</cdr:x>
      <cdr:y>0.62992</cdr:y>
    </cdr:to>
    <cdr:sp macro="" textlink="">
      <cdr:nvSpPr>
        <cdr:cNvPr id="12" name="Rectangle 11">
          <a:extLst xmlns:a="http://schemas.openxmlformats.org/drawingml/2006/main">
            <a:ext uri="{FF2B5EF4-FFF2-40B4-BE49-F238E27FC236}">
              <a16:creationId xmlns:a16="http://schemas.microsoft.com/office/drawing/2014/main" xmlns="" id="{46107E2B-E3A2-434A-8CE9-A795EB81EE37}"/>
            </a:ext>
          </a:extLst>
        </cdr:cNvPr>
        <cdr:cNvSpPr/>
      </cdr:nvSpPr>
      <cdr:spPr>
        <a:xfrm xmlns:a="http://schemas.openxmlformats.org/drawingml/2006/main">
          <a:off x="8306905" y="2409687"/>
          <a:ext cx="490330" cy="331304"/>
        </a:xfrm>
        <a:prstGeom xmlns:a="http://schemas.openxmlformats.org/drawingml/2006/main" prst="rect">
          <a:avLst/>
        </a:prstGeom>
      </cdr:spPr>
      <cdr:style>
        <a:lnRef xmlns:a="http://schemas.openxmlformats.org/drawingml/2006/main" idx="2">
          <a:schemeClr val="accent1"/>
        </a:lnRef>
        <a:fillRef xmlns:a="http://schemas.openxmlformats.org/drawingml/2006/main" idx="1">
          <a:schemeClr val="l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 rtlCol="0" anchor="ctr"/>
        <a:lstStyle xmlns:a="http://schemas.openxmlformats.org/drawingml/2006/main">
          <a:defPPr>
            <a:defRPr lang="en-US"/>
          </a:defPPr>
          <a:lvl1pPr marL="0" algn="l" defTabSz="914400" rtl="0" eaLnBrk="1" latinLnBrk="0" hangingPunct="1">
            <a:defRPr sz="1800" kern="1200">
              <a:solidFill>
                <a:schemeClr val="dk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dk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dk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dk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dk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dk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dk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dk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dk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id-ID" dirty="0" smtClean="0"/>
            <a:t>11</a:t>
          </a:r>
          <a:endParaRPr lang="en-ID" dirty="0"/>
        </a:p>
      </cdr:txBody>
    </cdr:sp>
  </cdr:relSizeAnchor>
  <cdr:relSizeAnchor xmlns:cdr="http://schemas.openxmlformats.org/drawingml/2006/chartDrawing">
    <cdr:from>
      <cdr:x>0.8979</cdr:x>
      <cdr:y>0.64795</cdr:y>
    </cdr:from>
    <cdr:to>
      <cdr:x>0.94453</cdr:x>
      <cdr:y>0.72409</cdr:y>
    </cdr:to>
    <cdr:sp macro="" textlink="">
      <cdr:nvSpPr>
        <cdr:cNvPr id="13" name="Rectangle 12">
          <a:extLst xmlns:a="http://schemas.openxmlformats.org/drawingml/2006/main">
            <a:ext uri="{FF2B5EF4-FFF2-40B4-BE49-F238E27FC236}">
              <a16:creationId xmlns="" xmlns:a16="http://schemas.microsoft.com/office/drawing/2014/main" xmlns:lc="http://schemas.openxmlformats.org/drawingml/2006/lockedCanvas" id="{46107E2B-E3A2-434A-8CE9-A795EB81EE37}"/>
            </a:ext>
          </a:extLst>
        </cdr:cNvPr>
        <cdr:cNvSpPr/>
      </cdr:nvSpPr>
      <cdr:spPr>
        <a:xfrm xmlns:a="http://schemas.openxmlformats.org/drawingml/2006/main">
          <a:off x="9441957" y="2819430"/>
          <a:ext cx="490343" cy="331311"/>
        </a:xfrm>
        <a:prstGeom xmlns:a="http://schemas.openxmlformats.org/drawingml/2006/main" prst="rect">
          <a:avLst/>
        </a:prstGeom>
      </cdr:spPr>
      <cdr:style>
        <a:lnRef xmlns:a="http://schemas.openxmlformats.org/drawingml/2006/main" idx="2">
          <a:schemeClr val="accent1"/>
        </a:lnRef>
        <a:fillRef xmlns:a="http://schemas.openxmlformats.org/drawingml/2006/main" idx="1">
          <a:schemeClr val="l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 rtlCol="0" anchor="ctr"/>
        <a:lstStyle xmlns:a="http://schemas.openxmlformats.org/drawingml/2006/main">
          <a:lvl1pPr marL="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id-ID" sz="1800" dirty="0"/>
            <a:t>7</a:t>
          </a:r>
          <a:endParaRPr lang="en-ID" sz="1800" dirty="0"/>
        </a:p>
      </cdr:txBody>
    </cdr:sp>
  </cdr:relSizeAnchor>
</c:userShap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5CB9C84-956D-4CAA-B427-F02FB562DD9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0174CC9C-AF98-4DA6-9DAC-0CE50B4777F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8812F701-0D72-4465-ACCA-8D45FC1654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7AD88A-9D9A-4EF9-A0B9-42C08D3EFF70}" type="datetimeFigureOut">
              <a:rPr lang="en-ID" smtClean="0"/>
              <a:t>7/9/2022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D1B81B31-4652-4161-8E4B-FE393094E3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46C4DC5C-E39B-411E-B925-58913B13B7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6EB15-211A-4904-A340-5A2083B6D4CD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5560327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2515EBF-EF65-4A28-93C4-B1D7BE4E81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0B2B2ADD-878D-4ED7-8DE5-D121A7C2F9E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3DE8E6D6-E337-4E03-B7A6-78838E5B5B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7AD88A-9D9A-4EF9-A0B9-42C08D3EFF70}" type="datetimeFigureOut">
              <a:rPr lang="en-ID" smtClean="0"/>
              <a:t>7/9/2022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09ED047F-9DEB-4005-BEB1-BECED0EDEC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9287EC74-55E2-4D28-AAB2-9B3A981E4A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6EB15-211A-4904-A340-5A2083B6D4CD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41772588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70B7DBE5-8C38-45D3-AD80-AA49E27CEB7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680C619F-909F-4CF4-A9C5-504F19C048A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F7680099-FF22-42A7-83B7-176A39BB74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7AD88A-9D9A-4EF9-A0B9-42C08D3EFF70}" type="datetimeFigureOut">
              <a:rPr lang="en-ID" smtClean="0"/>
              <a:t>7/9/2022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135D1361-0541-470E-9B62-CEDFD9052F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83E1BD39-E504-44D0-A2A3-C67D4E749D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6EB15-211A-4904-A340-5A2083B6D4CD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1373271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A3BDB9D-AEBC-4394-82F5-95430CE73D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DDA5F1B8-C9E0-47DA-88DF-1921FB311F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A89AEADD-BA21-4914-9B5F-954F5AC536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7AD88A-9D9A-4EF9-A0B9-42C08D3EFF70}" type="datetimeFigureOut">
              <a:rPr lang="en-ID" smtClean="0"/>
              <a:t>7/9/2022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E9AA3FB7-B9D6-4337-AC2A-220306E860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4532340B-7E93-4804-8BD7-1AB273FCA6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6EB15-211A-4904-A340-5A2083B6D4CD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9260554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DD5BF50-A95A-4A97-833A-66496A9406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2D1EA0C0-FB19-4F00-BE03-D403D89B576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9996A4F4-5D0B-41CA-B2B9-0AF983B281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7AD88A-9D9A-4EF9-A0B9-42C08D3EFF70}" type="datetimeFigureOut">
              <a:rPr lang="en-ID" smtClean="0"/>
              <a:t>7/9/2022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90A0E935-2450-49B4-BF51-0165AAB2D0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ADD27476-1266-4E0A-8417-50680C35BA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6EB15-211A-4904-A340-5A2083B6D4CD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8154193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44AAFEB-260A-4620-8BEF-AD3912D537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2DB4F36A-3AB6-45A5-8132-0AD6A2F1660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8941E0CA-3ED2-4DBB-AD32-65435EA908B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D940ADB2-EB49-4D8B-9599-ADBB9E5632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7AD88A-9D9A-4EF9-A0B9-42C08D3EFF70}" type="datetimeFigureOut">
              <a:rPr lang="en-ID" smtClean="0"/>
              <a:t>7/9/2022</a:t>
            </a:fld>
            <a:endParaRPr lang="en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F7F63A35-A4F4-4215-8AD0-3C75278FC3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57116462-A67C-4A4F-8215-2A865AA9FE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6EB15-211A-4904-A340-5A2083B6D4CD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0395056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7532EE4-8556-443A-919C-B155122630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351437F6-5A72-4BC8-90BD-3FA56EF4263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29282E3A-4C5C-4D52-921A-BCC65356C28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E69290C2-BCC1-41B8-8B77-3257DE00ECE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2E7D859E-1743-4515-A5D7-1C4B9ED391D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45AA148C-0C19-44A1-8F1D-B54D089451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7AD88A-9D9A-4EF9-A0B9-42C08D3EFF70}" type="datetimeFigureOut">
              <a:rPr lang="en-ID" smtClean="0"/>
              <a:t>7/9/2022</a:t>
            </a:fld>
            <a:endParaRPr lang="en-ID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90190645-98E1-4BE8-B1FB-DA6CBF8A02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6A623FD3-2FF2-4D68-9296-C9957FE5E3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6EB15-211A-4904-A340-5A2083B6D4CD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8704461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D6044E7-AE2B-41D8-AE7A-3866096D41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D00BD7C3-60E2-47CA-B238-E701996039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7AD88A-9D9A-4EF9-A0B9-42C08D3EFF70}" type="datetimeFigureOut">
              <a:rPr lang="en-ID" smtClean="0"/>
              <a:t>7/9/2022</a:t>
            </a:fld>
            <a:endParaRPr lang="en-ID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023247DF-D26B-43F7-A472-3E56AC21F5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4A15FAD0-FE6B-4DBA-9B11-0B06045F22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6EB15-211A-4904-A340-5A2083B6D4CD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9765303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E3E67CC9-BE4D-491B-8E1F-9F1B9E7F22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7AD88A-9D9A-4EF9-A0B9-42C08D3EFF70}" type="datetimeFigureOut">
              <a:rPr lang="en-ID" smtClean="0"/>
              <a:t>7/9/2022</a:t>
            </a:fld>
            <a:endParaRPr lang="en-ID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43FD4CF6-76D6-4EC6-8471-8374D9A0F8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0970C56E-8020-444B-B839-F1344C79F5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6EB15-211A-4904-A340-5A2083B6D4CD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8435693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1FDC3EC-F2A4-48F7-847C-F59914871A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EA463A65-EF01-4EB1-A19F-F04275F8B1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A820D31C-1C2B-4850-9032-030081A793F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E7ABC051-2EBD-48A6-95A5-86FA3323E0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7AD88A-9D9A-4EF9-A0B9-42C08D3EFF70}" type="datetimeFigureOut">
              <a:rPr lang="en-ID" smtClean="0"/>
              <a:t>7/9/2022</a:t>
            </a:fld>
            <a:endParaRPr lang="en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3EE2BD9C-3C9A-403C-A898-5A4B0E94DA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6A9D302A-0EFE-4F48-879D-B040804908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6EB15-211A-4904-A340-5A2083B6D4CD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1338091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977CD8E-B678-4FAF-8145-9A4BC66D50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05EBF83D-175D-4EFD-AA93-6E046BC743E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D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22655ACE-D2DD-4C71-B914-4350C210716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0091E240-A65C-4A4D-9F71-C7813F2ABC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7AD88A-9D9A-4EF9-A0B9-42C08D3EFF70}" type="datetimeFigureOut">
              <a:rPr lang="en-ID" smtClean="0"/>
              <a:t>7/9/2022</a:t>
            </a:fld>
            <a:endParaRPr lang="en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B8AE7092-005B-4C2A-AFD7-2B40FA9C9B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A4CA94BF-3A92-463C-B261-D3F134D32C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6EB15-211A-4904-A340-5A2083B6D4CD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4854788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2171D7A3-1599-444B-AA89-BE5BE47E7D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CF476F95-02A8-40CF-82D5-3F211E18DDB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6B1346F2-4185-4867-BDCF-1ADCBF76356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7AD88A-9D9A-4EF9-A0B9-42C08D3EFF70}" type="datetimeFigureOut">
              <a:rPr lang="en-ID" smtClean="0"/>
              <a:t>7/9/2022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C813818C-DA81-4135-9DED-9D2BC660C1F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F1BF04DF-30B0-4D0C-BA50-DD97BD252DB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86EB15-211A-4904-A340-5A2083B6D4CD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834472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7ECC1CE-0D96-4708-B75F-87DB853BF4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Pernikahan</a:t>
            </a:r>
            <a:r>
              <a:rPr lang="en-US" dirty="0"/>
              <a:t> </a:t>
            </a:r>
            <a:r>
              <a:rPr lang="en-US" dirty="0" err="1"/>
              <a:t>Remaja</a:t>
            </a:r>
            <a:r>
              <a:rPr lang="en-US" dirty="0"/>
              <a:t> 2019-2022 di </a:t>
            </a:r>
            <a:r>
              <a:rPr lang="en-US" dirty="0" err="1"/>
              <a:t>Cangkringan</a:t>
            </a:r>
            <a:endParaRPr lang="en-ID" dirty="0"/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xmlns="" id="{CBD9A533-FD45-4982-9FAC-9E9F70A7DFA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59741888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46107E2B-E3A2-434A-8CE9-A795EB81EE37}"/>
              </a:ext>
            </a:extLst>
          </p:cNvPr>
          <p:cNvSpPr/>
          <p:nvPr/>
        </p:nvSpPr>
        <p:spPr>
          <a:xfrm>
            <a:off x="1669774" y="2822713"/>
            <a:ext cx="490330" cy="331304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23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29663791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143</TotalTime>
  <Words>19</Words>
  <Application>Microsoft Office PowerPoint</Application>
  <PresentationFormat>Widescreen</PresentationFormat>
  <Paragraphs>14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Pernikahan Remaja 2019-2022 di Cangkringan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Pernikahan Remaja 2019-2022 di Cangkringan</dc:title>
  <dc:creator>Asus</dc:creator>
  <cp:lastModifiedBy>Lenovo</cp:lastModifiedBy>
  <cp:revision>2</cp:revision>
  <dcterms:created xsi:type="dcterms:W3CDTF">2022-06-13T22:26:31Z</dcterms:created>
  <dcterms:modified xsi:type="dcterms:W3CDTF">2022-07-09T03:36:33Z</dcterms:modified>
</cp:coreProperties>
</file>