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867" r:id="rId4"/>
  </p:sldMasterIdLst>
  <p:notesMasterIdLst>
    <p:notesMasterId r:id="rId36"/>
  </p:notesMasterIdLst>
  <p:handoutMasterIdLst>
    <p:handoutMasterId r:id="rId37"/>
  </p:handoutMasterIdLst>
  <p:sldIdLst>
    <p:sldId id="274" r:id="rId5"/>
    <p:sldId id="362" r:id="rId6"/>
    <p:sldId id="367" r:id="rId7"/>
    <p:sldId id="388" r:id="rId8"/>
    <p:sldId id="389" r:id="rId9"/>
    <p:sldId id="366" r:id="rId10"/>
    <p:sldId id="365" r:id="rId11"/>
    <p:sldId id="393" r:id="rId12"/>
    <p:sldId id="391" r:id="rId13"/>
    <p:sldId id="392" r:id="rId14"/>
    <p:sldId id="394" r:id="rId15"/>
    <p:sldId id="374" r:id="rId16"/>
    <p:sldId id="375" r:id="rId17"/>
    <p:sldId id="376" r:id="rId18"/>
    <p:sldId id="395" r:id="rId19"/>
    <p:sldId id="378" r:id="rId20"/>
    <p:sldId id="397" r:id="rId21"/>
    <p:sldId id="380" r:id="rId22"/>
    <p:sldId id="398" r:id="rId23"/>
    <p:sldId id="404" r:id="rId24"/>
    <p:sldId id="405" r:id="rId25"/>
    <p:sldId id="399" r:id="rId26"/>
    <p:sldId id="390" r:id="rId27"/>
    <p:sldId id="400" r:id="rId28"/>
    <p:sldId id="401" r:id="rId29"/>
    <p:sldId id="402" r:id="rId30"/>
    <p:sldId id="403" r:id="rId31"/>
    <p:sldId id="384" r:id="rId32"/>
    <p:sldId id="386" r:id="rId33"/>
    <p:sldId id="385" r:id="rId34"/>
    <p:sldId id="3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24D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57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3E43-C8B8-4A6D-9EC1-0614BA28A0C8}" type="datetimeFigureOut">
              <a:rPr lang="en-ID" smtClean="0"/>
              <a:pPr/>
              <a:t>5/27/2020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E10B-3EC6-4240-B4CC-B07961E64E20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81942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xmlns="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xmlns="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81652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336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718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021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xmlns="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xmlns="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xmlns="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67456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8BB6CB-4063-4E8B-9BC5-CC294ED7F8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2293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255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605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8931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06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54780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426864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440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7366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2721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891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172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274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696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6181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xmlns="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xmlns="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5677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587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3139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xmlns="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xmlns="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xmlns="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00545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909049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8BB6CB-4063-4E8B-9BC5-CC294ED7F8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3165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32946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77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44411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2017392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651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21771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438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003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32619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xmlns="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xmlns="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508791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742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xmlns="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xmlns="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98642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818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5240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xmlns="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xmlns="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xmlns="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107934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728BB6CB-4063-4E8B-9BC5-CC294ED7F89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436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93775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3216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157012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0375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82306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7815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2181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7600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4680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7566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622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097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921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542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3310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6459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34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53796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0100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308441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xmlns="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xmlns="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xmlns="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xmlns="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661474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171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91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3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809" r:id="rId3"/>
    <p:sldLayoutId id="2147483810" r:id="rId4"/>
    <p:sldLayoutId id="2147483811" r:id="rId5"/>
    <p:sldLayoutId id="2147483812" r:id="rId6"/>
    <p:sldLayoutId id="2147483851" r:id="rId7"/>
    <p:sldLayoutId id="2147483852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8" r:id="rId12"/>
    <p:sldLayoutId id="2147483679" r:id="rId13"/>
    <p:sldLayoutId id="2147483677" r:id="rId14"/>
    <p:sldLayoutId id="2147483680" r:id="rId15"/>
    <p:sldLayoutId id="2147483681" r:id="rId16"/>
    <p:sldLayoutId id="2147483682" r:id="rId17"/>
    <p:sldLayoutId id="2147483683" r:id="rId18"/>
    <p:sldLayoutId id="2147483660" r:id="rId19"/>
    <p:sldLayoutId id="2147483659" r:id="rId20"/>
    <p:sldLayoutId id="2147483822" r:id="rId21"/>
    <p:sldLayoutId id="214748382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0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2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98488D-169C-42EC-AD36-2501E942945C}"/>
              </a:ext>
            </a:extLst>
          </p:cNvPr>
          <p:cNvSpPr/>
          <p:nvPr/>
        </p:nvSpPr>
        <p:spPr>
          <a:xfrm>
            <a:off x="246186" y="246185"/>
            <a:ext cx="11711352" cy="634804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246187" y="246185"/>
            <a:ext cx="1169962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Arial Black" panose="020B0A04020102020204" pitchFamily="34" charset="0"/>
                <a:cs typeface="Arial" pitchFamily="34" charset="0"/>
              </a:rPr>
              <a:t>  </a:t>
            </a:r>
            <a:r>
              <a:rPr lang="en-US" altLang="ko-KR" sz="4800" b="1" dirty="0">
                <a:solidFill>
                  <a:schemeClr val="accent1"/>
                </a:solidFill>
                <a:latin typeface="Arial Black" panose="020B0A04020102020204" pitchFamily="34" charset="0"/>
                <a:cs typeface="Arial" pitchFamily="34" charset="0"/>
              </a:rPr>
              <a:t>DINAS PENDIDIKAN </a:t>
            </a:r>
          </a:p>
          <a:p>
            <a:r>
              <a:rPr lang="en-US" altLang="ko-KR" sz="4800" b="1" dirty="0">
                <a:solidFill>
                  <a:schemeClr val="accent1"/>
                </a:solidFill>
                <a:latin typeface="Arial Black" panose="020B0A04020102020204" pitchFamily="34" charset="0"/>
                <a:cs typeface="Arial" pitchFamily="34" charset="0"/>
              </a:rPr>
              <a:t>  KABUPATEN SLEMAN</a:t>
            </a:r>
            <a:endParaRPr lang="ko-KR" altLang="en-US" sz="4800" b="1" dirty="0">
              <a:solidFill>
                <a:schemeClr val="accent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69E89A-716C-4E01-925D-90F611966F02}"/>
              </a:ext>
            </a:extLst>
          </p:cNvPr>
          <p:cNvSpPr txBox="1"/>
          <p:nvPr/>
        </p:nvSpPr>
        <p:spPr>
          <a:xfrm>
            <a:off x="-10129" y="1944549"/>
            <a:ext cx="116996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rPr>
              <a:t>SOSIALISASI   PPDB   SMP</a:t>
            </a:r>
          </a:p>
          <a:p>
            <a:pPr algn="r"/>
            <a:r>
              <a:rPr lang="en-US" altLang="ko-KR" sz="60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rPr>
              <a:t>TAHUN   2020</a:t>
            </a:r>
            <a:endParaRPr lang="ko-KR" altLang="en-US" sz="6000" b="1" dirty="0">
              <a:solidFill>
                <a:schemeClr val="bg1"/>
              </a:solidFill>
              <a:latin typeface="Rockwell Extra Bold" panose="02060903040505020403" pitchFamily="18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4AC92D-BF00-4329-9A9F-485CA027A57C}"/>
              </a:ext>
            </a:extLst>
          </p:cNvPr>
          <p:cNvSpPr txBox="1"/>
          <p:nvPr/>
        </p:nvSpPr>
        <p:spPr>
          <a:xfrm>
            <a:off x="4987375" y="4718990"/>
            <a:ext cx="73093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err="1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rPr>
              <a:t>Sleman</a:t>
            </a:r>
            <a:r>
              <a:rPr lang="en-US" altLang="ko-KR" sz="36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rPr>
              <a:t>, 28 Mei 2020</a:t>
            </a:r>
            <a:endParaRPr lang="ko-KR" altLang="en-US" sz="3600" b="1" dirty="0">
              <a:solidFill>
                <a:schemeClr val="bg1"/>
              </a:solidFill>
              <a:latin typeface="Rockwell Extra Bold" panose="02060903040505020403" pitchFamily="18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745A6A-B935-4CCD-8D38-82D1EA376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14" y="2888946"/>
            <a:ext cx="5251092" cy="4060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DD65BF-0781-4BC0-99D3-64333D96A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241" y="352725"/>
            <a:ext cx="1154097" cy="13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Peringkat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765AE7-D63C-4A22-9D59-86E6E20ED760}"/>
              </a:ext>
            </a:extLst>
          </p:cNvPr>
          <p:cNvSpPr/>
          <p:nvPr/>
        </p:nvSpPr>
        <p:spPr>
          <a:xfrm>
            <a:off x="1213209" y="1217212"/>
            <a:ext cx="2202428" cy="10695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0D210A3-0A9C-473F-AADF-75D926D0AF43}"/>
              </a:ext>
            </a:extLst>
          </p:cNvPr>
          <p:cNvSpPr/>
          <p:nvPr/>
        </p:nvSpPr>
        <p:spPr>
          <a:xfrm>
            <a:off x="1568563" y="11677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xmlns="" id="{58EF3EC2-AF0E-4BCD-BD67-9EB338254528}"/>
              </a:ext>
            </a:extLst>
          </p:cNvPr>
          <p:cNvSpPr/>
          <p:nvPr/>
        </p:nvSpPr>
        <p:spPr>
          <a:xfrm rot="5400000">
            <a:off x="998029" y="11805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0E3382DB-58DC-43B3-8B80-AE1F29A15A38}"/>
              </a:ext>
            </a:extLst>
          </p:cNvPr>
          <p:cNvSpPr/>
          <p:nvPr/>
        </p:nvSpPr>
        <p:spPr>
          <a:xfrm>
            <a:off x="5044156" y="11611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4097C9-93B0-428B-9ECF-C255011E0067}"/>
              </a:ext>
            </a:extLst>
          </p:cNvPr>
          <p:cNvSpPr txBox="1"/>
          <p:nvPr/>
        </p:nvSpPr>
        <p:spPr>
          <a:xfrm>
            <a:off x="2241021" y="1373876"/>
            <a:ext cx="2550319" cy="7078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4000" b="1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Zona</a:t>
            </a:r>
            <a:endParaRPr lang="ko-KR" altLang="en-US" sz="4000" b="1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0ED297-D494-474B-B75A-8B1FEC392234}"/>
              </a:ext>
            </a:extLst>
          </p:cNvPr>
          <p:cNvSpPr txBox="1"/>
          <p:nvPr/>
        </p:nvSpPr>
        <p:spPr>
          <a:xfrm>
            <a:off x="5473715" y="1289299"/>
            <a:ext cx="1824751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</a:rPr>
              <a:t>Dalam</a:t>
            </a:r>
            <a:r>
              <a:rPr lang="en-US" altLang="ko-KR" sz="2400" b="1" dirty="0">
                <a:solidFill>
                  <a:schemeClr val="bg1"/>
                </a:solidFill>
              </a:rPr>
              <a:t> Zona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B9BDF5-CE0E-4C5A-BDF2-D9C951902A6D}"/>
              </a:ext>
            </a:extLst>
          </p:cNvPr>
          <p:cNvSpPr txBox="1"/>
          <p:nvPr/>
        </p:nvSpPr>
        <p:spPr>
          <a:xfrm>
            <a:off x="7522530" y="1251729"/>
            <a:ext cx="1824751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2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</a:rPr>
              <a:t>Luar</a:t>
            </a:r>
            <a:r>
              <a:rPr lang="en-US" altLang="ko-KR" sz="2400" b="1" dirty="0">
                <a:solidFill>
                  <a:schemeClr val="bg1"/>
                </a:solidFill>
              </a:rPr>
              <a:t> Zona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3E5AF78-D6B5-4F9C-A94F-68C3D270834F}"/>
              </a:ext>
            </a:extLst>
          </p:cNvPr>
          <p:cNvSpPr txBox="1"/>
          <p:nvPr/>
        </p:nvSpPr>
        <p:spPr>
          <a:xfrm>
            <a:off x="9600758" y="1251729"/>
            <a:ext cx="1824751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3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</a:rPr>
              <a:t>Luar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</a:rPr>
              <a:t>Kab</a:t>
            </a:r>
            <a:r>
              <a:rPr lang="en-US" altLang="ko-KR" sz="2400" b="1" dirty="0">
                <a:solidFill>
                  <a:schemeClr val="bg1"/>
                </a:solidFill>
              </a:rPr>
              <a:t>.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45A019C-1FF0-46E3-A487-447939909AF7}"/>
              </a:ext>
            </a:extLst>
          </p:cNvPr>
          <p:cNvCxnSpPr/>
          <p:nvPr/>
        </p:nvCxnSpPr>
        <p:spPr>
          <a:xfrm>
            <a:off x="7246852" y="14089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21DBA7E-879B-402B-8048-BB3D6D857F14}"/>
              </a:ext>
            </a:extLst>
          </p:cNvPr>
          <p:cNvCxnSpPr/>
          <p:nvPr/>
        </p:nvCxnSpPr>
        <p:spPr>
          <a:xfrm>
            <a:off x="9325082" y="14196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F28AE88-78F5-4731-9E7E-FE7EC9778804}"/>
              </a:ext>
            </a:extLst>
          </p:cNvPr>
          <p:cNvSpPr txBox="1"/>
          <p:nvPr/>
        </p:nvSpPr>
        <p:spPr>
          <a:xfrm>
            <a:off x="983546" y="13801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C5128F5-084E-4E2A-99F1-26D2F5424083}"/>
              </a:ext>
            </a:extLst>
          </p:cNvPr>
          <p:cNvSpPr/>
          <p:nvPr/>
        </p:nvSpPr>
        <p:spPr>
          <a:xfrm>
            <a:off x="1213209" y="2682639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1B622561-49EC-422B-ACC3-DDB248C33DCE}"/>
              </a:ext>
            </a:extLst>
          </p:cNvPr>
          <p:cNvSpPr/>
          <p:nvPr/>
        </p:nvSpPr>
        <p:spPr>
          <a:xfrm>
            <a:off x="1568563" y="2633197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xmlns="" id="{8DE334FE-8D1B-464E-BEDD-B6869BD23A85}"/>
              </a:ext>
            </a:extLst>
          </p:cNvPr>
          <p:cNvSpPr/>
          <p:nvPr/>
        </p:nvSpPr>
        <p:spPr>
          <a:xfrm rot="5400000">
            <a:off x="998029" y="2645946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xmlns="" id="{840C5630-CBCA-47E9-BA79-04FB7F557CB4}"/>
              </a:ext>
            </a:extLst>
          </p:cNvPr>
          <p:cNvSpPr/>
          <p:nvPr/>
        </p:nvSpPr>
        <p:spPr>
          <a:xfrm>
            <a:off x="5048610" y="262046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8D2CC3E-1669-47E2-92D5-B9953EE0CF70}"/>
              </a:ext>
            </a:extLst>
          </p:cNvPr>
          <p:cNvSpPr txBox="1"/>
          <p:nvPr/>
        </p:nvSpPr>
        <p:spPr>
          <a:xfrm>
            <a:off x="2249954" y="2518202"/>
            <a:ext cx="2550319" cy="132343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</a:rPr>
              <a:t>Nilai </a:t>
            </a:r>
            <a:r>
              <a:rPr lang="en-US" altLang="ko-KR" sz="4000" b="1" dirty="0" err="1">
                <a:solidFill>
                  <a:schemeClr val="accent2"/>
                </a:solidFill>
              </a:rPr>
              <a:t>Gabungan</a:t>
            </a:r>
            <a:endParaRPr lang="ko-KR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2AC34FA-4B47-4517-AD0A-8F396F6C520A}"/>
              </a:ext>
            </a:extLst>
          </p:cNvPr>
          <p:cNvSpPr txBox="1"/>
          <p:nvPr/>
        </p:nvSpPr>
        <p:spPr>
          <a:xfrm>
            <a:off x="5120404" y="2611387"/>
            <a:ext cx="4099844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80% </a:t>
            </a:r>
            <a:r>
              <a:rPr lang="en-US" altLang="ko-KR" sz="2000" b="1" dirty="0">
                <a:solidFill>
                  <a:schemeClr val="bg1"/>
                </a:solidFill>
              </a:rPr>
              <a:t>x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</a:rPr>
              <a:t>Nilai Hasil </a:t>
            </a:r>
            <a:r>
              <a:rPr lang="en-US" altLang="ko-KR" sz="2000" b="1" dirty="0" err="1">
                <a:solidFill>
                  <a:schemeClr val="bg1"/>
                </a:solidFill>
              </a:rPr>
              <a:t>Belajar</a:t>
            </a:r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(</a:t>
            </a:r>
            <a:r>
              <a:rPr lang="en-US" altLang="ko-KR" sz="2000" b="1" dirty="0" err="1">
                <a:solidFill>
                  <a:schemeClr val="bg1"/>
                </a:solidFill>
              </a:rPr>
              <a:t>Jumlah</a:t>
            </a:r>
            <a:r>
              <a:rPr lang="en-US" altLang="ko-KR" sz="2000" b="1" dirty="0">
                <a:solidFill>
                  <a:schemeClr val="bg1"/>
                </a:solidFill>
              </a:rPr>
              <a:t> Rata2 Nilai </a:t>
            </a:r>
            <a:r>
              <a:rPr lang="en-US" altLang="ko-KR" sz="2000" b="1" dirty="0" err="1">
                <a:solidFill>
                  <a:schemeClr val="bg1"/>
                </a:solidFill>
              </a:rPr>
              <a:t>Rapor</a:t>
            </a:r>
            <a:r>
              <a:rPr lang="en-US" altLang="ko-KR" sz="2000" b="1" dirty="0">
                <a:solidFill>
                  <a:schemeClr val="bg1"/>
                </a:solidFill>
              </a:rPr>
              <a:t> 5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Sem. </a:t>
            </a:r>
            <a:r>
              <a:rPr lang="en-US" altLang="ko-KR" sz="2000" b="1" dirty="0" err="1">
                <a:solidFill>
                  <a:schemeClr val="bg1"/>
                </a:solidFill>
              </a:rPr>
              <a:t>Matpel</a:t>
            </a:r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</a:rPr>
              <a:t>B.Indo</a:t>
            </a:r>
            <a:r>
              <a:rPr lang="en-US" altLang="ko-KR" sz="2000" b="1" dirty="0">
                <a:solidFill>
                  <a:schemeClr val="bg1"/>
                </a:solidFill>
              </a:rPr>
              <a:t>, Mat, IPA)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8668ACC-81C8-49B3-A9BB-4A3A19572DF4}"/>
              </a:ext>
            </a:extLst>
          </p:cNvPr>
          <p:cNvSpPr txBox="1"/>
          <p:nvPr/>
        </p:nvSpPr>
        <p:spPr>
          <a:xfrm>
            <a:off x="8735339" y="2627509"/>
            <a:ext cx="2516818" cy="107721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20% x </a:t>
            </a:r>
            <a:r>
              <a:rPr lang="en-US" altLang="ko-KR" sz="2000" b="1" dirty="0">
                <a:solidFill>
                  <a:schemeClr val="bg1"/>
                </a:solidFill>
              </a:rPr>
              <a:t>Rata2 Nilai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USBN SD/MI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4 </a:t>
            </a:r>
            <a:r>
              <a:rPr lang="en-US" altLang="ko-KR" sz="2000" b="1" dirty="0" err="1">
                <a:solidFill>
                  <a:schemeClr val="bg1"/>
                </a:solidFill>
              </a:rPr>
              <a:t>Tahun</a:t>
            </a:r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</a:rPr>
              <a:t>Terakhir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00825A4-25F9-4271-B7E0-F6A7D6F51E18}"/>
              </a:ext>
            </a:extLst>
          </p:cNvPr>
          <p:cNvCxnSpPr/>
          <p:nvPr/>
        </p:nvCxnSpPr>
        <p:spPr>
          <a:xfrm>
            <a:off x="8615504" y="2844991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D4DDD59-4071-4F6D-8D72-13C56B6616D1}"/>
              </a:ext>
            </a:extLst>
          </p:cNvPr>
          <p:cNvSpPr txBox="1"/>
          <p:nvPr/>
        </p:nvSpPr>
        <p:spPr>
          <a:xfrm>
            <a:off x="983546" y="2845536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02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A699193-B285-49E3-B98D-3D811021E337}"/>
              </a:ext>
            </a:extLst>
          </p:cNvPr>
          <p:cNvSpPr/>
          <p:nvPr/>
        </p:nvSpPr>
        <p:spPr>
          <a:xfrm>
            <a:off x="1213209" y="4148066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F609E03C-C177-44A9-93E2-9313C288A8B6}"/>
              </a:ext>
            </a:extLst>
          </p:cNvPr>
          <p:cNvSpPr/>
          <p:nvPr/>
        </p:nvSpPr>
        <p:spPr>
          <a:xfrm>
            <a:off x="1568563" y="4098624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xmlns="" id="{CE856200-56B1-46B2-AEDE-9B59D0918EA7}"/>
              </a:ext>
            </a:extLst>
          </p:cNvPr>
          <p:cNvSpPr/>
          <p:nvPr/>
        </p:nvSpPr>
        <p:spPr>
          <a:xfrm rot="5400000">
            <a:off x="998029" y="4111373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xmlns="" id="{FD29E0B2-E1B8-473B-BFB4-6F471DC6BF22}"/>
              </a:ext>
            </a:extLst>
          </p:cNvPr>
          <p:cNvSpPr/>
          <p:nvPr/>
        </p:nvSpPr>
        <p:spPr>
          <a:xfrm>
            <a:off x="5044156" y="4091973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875187-4739-478F-9EB6-8A744021B12C}"/>
              </a:ext>
            </a:extLst>
          </p:cNvPr>
          <p:cNvSpPr txBox="1"/>
          <p:nvPr/>
        </p:nvSpPr>
        <p:spPr>
          <a:xfrm>
            <a:off x="2127375" y="4062346"/>
            <a:ext cx="2950208" cy="120032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3600" b="1" dirty="0" err="1">
                <a:solidFill>
                  <a:schemeClr val="accent3"/>
                </a:solidFill>
              </a:rPr>
              <a:t>Urutan</a:t>
            </a:r>
            <a:r>
              <a:rPr lang="en-US" altLang="ko-KR" sz="3600" b="1" dirty="0">
                <a:solidFill>
                  <a:schemeClr val="accent3"/>
                </a:solidFill>
              </a:rPr>
              <a:t> </a:t>
            </a:r>
            <a:r>
              <a:rPr lang="en-US" altLang="ko-KR" sz="3600" b="1" dirty="0" err="1">
                <a:solidFill>
                  <a:schemeClr val="accent3"/>
                </a:solidFill>
              </a:rPr>
              <a:t>Pilihan</a:t>
            </a:r>
            <a:r>
              <a:rPr lang="en-US" altLang="ko-KR" sz="3600" b="1" dirty="0">
                <a:solidFill>
                  <a:schemeClr val="accent3"/>
                </a:solidFill>
              </a:rPr>
              <a:t> </a:t>
            </a:r>
            <a:r>
              <a:rPr lang="en-US" altLang="ko-KR" sz="3600" b="1" dirty="0" err="1">
                <a:solidFill>
                  <a:schemeClr val="accent3"/>
                </a:solidFill>
              </a:rPr>
              <a:t>Sekolah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CD86C2E-A1F7-4122-B399-C0E86D630950}"/>
              </a:ext>
            </a:extLst>
          </p:cNvPr>
          <p:cNvCxnSpPr/>
          <p:nvPr/>
        </p:nvCxnSpPr>
        <p:spPr>
          <a:xfrm>
            <a:off x="7246852" y="433979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CAB466E9-6A33-4EFF-B4CA-57885B7D44CA}"/>
              </a:ext>
            </a:extLst>
          </p:cNvPr>
          <p:cNvCxnSpPr/>
          <p:nvPr/>
        </p:nvCxnSpPr>
        <p:spPr>
          <a:xfrm>
            <a:off x="9325082" y="435049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72228D4-A484-4417-8B45-85AC47F63FD8}"/>
              </a:ext>
            </a:extLst>
          </p:cNvPr>
          <p:cNvSpPr txBox="1"/>
          <p:nvPr/>
        </p:nvSpPr>
        <p:spPr>
          <a:xfrm>
            <a:off x="983546" y="4310963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9307BCE-987C-46EA-9C41-4E828762260F}"/>
              </a:ext>
            </a:extLst>
          </p:cNvPr>
          <p:cNvSpPr/>
          <p:nvPr/>
        </p:nvSpPr>
        <p:spPr>
          <a:xfrm>
            <a:off x="1235419" y="5472246"/>
            <a:ext cx="2202428" cy="1069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1" name="Rounded Rectangle 50">
            <a:extLst>
              <a:ext uri="{FF2B5EF4-FFF2-40B4-BE49-F238E27FC236}">
                <a16:creationId xmlns:a16="http://schemas.microsoft.com/office/drawing/2014/main" xmlns="" id="{B974CDDA-3D1F-4048-8F52-69FD83D41321}"/>
              </a:ext>
            </a:extLst>
          </p:cNvPr>
          <p:cNvSpPr/>
          <p:nvPr/>
        </p:nvSpPr>
        <p:spPr>
          <a:xfrm>
            <a:off x="1568563" y="544905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2" name="Isosceles Triangle 3">
            <a:extLst>
              <a:ext uri="{FF2B5EF4-FFF2-40B4-BE49-F238E27FC236}">
                <a16:creationId xmlns:a16="http://schemas.microsoft.com/office/drawing/2014/main" xmlns="" id="{0C4F175A-F738-4D41-BBA4-CCA74A86E82A}"/>
              </a:ext>
            </a:extLst>
          </p:cNvPr>
          <p:cNvSpPr/>
          <p:nvPr/>
        </p:nvSpPr>
        <p:spPr>
          <a:xfrm rot="5400000">
            <a:off x="1020239" y="5435553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3" name="Rounded Rectangle 9">
            <a:extLst>
              <a:ext uri="{FF2B5EF4-FFF2-40B4-BE49-F238E27FC236}">
                <a16:creationId xmlns:a16="http://schemas.microsoft.com/office/drawing/2014/main" xmlns="" id="{840004FD-448B-4AFD-902C-75279A3CD510}"/>
              </a:ext>
            </a:extLst>
          </p:cNvPr>
          <p:cNvSpPr/>
          <p:nvPr/>
        </p:nvSpPr>
        <p:spPr>
          <a:xfrm>
            <a:off x="5066366" y="5416153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1915A6B-403D-44B0-8655-D57F0099DB8E}"/>
              </a:ext>
            </a:extLst>
          </p:cNvPr>
          <p:cNvSpPr txBox="1"/>
          <p:nvPr/>
        </p:nvSpPr>
        <p:spPr>
          <a:xfrm>
            <a:off x="2223538" y="5401480"/>
            <a:ext cx="2550319" cy="120032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3600" b="1" dirty="0" err="1">
                <a:solidFill>
                  <a:schemeClr val="accent2"/>
                </a:solidFill>
              </a:rPr>
              <a:t>Pendaftar</a:t>
            </a:r>
            <a:r>
              <a:rPr lang="en-US" altLang="ko-KR" sz="3600" b="1" dirty="0">
                <a:solidFill>
                  <a:schemeClr val="accent2"/>
                </a:solidFill>
              </a:rPr>
              <a:t> </a:t>
            </a:r>
            <a:r>
              <a:rPr lang="en-US" altLang="ko-KR" sz="3600" b="1" dirty="0" err="1">
                <a:solidFill>
                  <a:schemeClr val="accent2"/>
                </a:solidFill>
              </a:rPr>
              <a:t>Lebih</a:t>
            </a:r>
            <a:r>
              <a:rPr lang="en-US" altLang="ko-KR" sz="3600" b="1" dirty="0">
                <a:solidFill>
                  <a:schemeClr val="accent2"/>
                </a:solidFill>
              </a:rPr>
              <a:t> Awal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EB8DC46-292F-4F89-B19E-6B9B1ADB3421}"/>
              </a:ext>
            </a:extLst>
          </p:cNvPr>
          <p:cNvSpPr txBox="1"/>
          <p:nvPr/>
        </p:nvSpPr>
        <p:spPr>
          <a:xfrm>
            <a:off x="1005756" y="5635143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04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64B2F26-DA2A-4E23-BAB9-3338A39949C1}"/>
              </a:ext>
            </a:extLst>
          </p:cNvPr>
          <p:cNvSpPr txBox="1"/>
          <p:nvPr/>
        </p:nvSpPr>
        <p:spPr>
          <a:xfrm>
            <a:off x="5497902" y="4276424"/>
            <a:ext cx="1824751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</a:rPr>
              <a:t>Pilihan</a:t>
            </a:r>
            <a:r>
              <a:rPr lang="en-US" altLang="ko-KR" sz="2400" b="1" dirty="0">
                <a:solidFill>
                  <a:schemeClr val="bg1"/>
                </a:solidFill>
              </a:rPr>
              <a:t> I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1FCED79-B42A-48FB-B2A0-81FD2A2A3FE1}"/>
              </a:ext>
            </a:extLst>
          </p:cNvPr>
          <p:cNvSpPr txBox="1"/>
          <p:nvPr/>
        </p:nvSpPr>
        <p:spPr>
          <a:xfrm>
            <a:off x="7544741" y="4267339"/>
            <a:ext cx="155565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2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</a:rPr>
              <a:t>Pilihan</a:t>
            </a:r>
            <a:r>
              <a:rPr lang="en-US" altLang="ko-KR" sz="2400" b="1" dirty="0">
                <a:solidFill>
                  <a:schemeClr val="bg1"/>
                </a:solidFill>
              </a:rPr>
              <a:t> II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563A8C7-9B0A-4BCF-B01C-AD0457BAB2F6}"/>
              </a:ext>
            </a:extLst>
          </p:cNvPr>
          <p:cNvSpPr txBox="1"/>
          <p:nvPr/>
        </p:nvSpPr>
        <p:spPr>
          <a:xfrm>
            <a:off x="9506716" y="4214513"/>
            <a:ext cx="1555653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3</a:t>
            </a:r>
          </a:p>
          <a:p>
            <a:r>
              <a:rPr lang="en-US" altLang="ko-KR" sz="2400" b="1" dirty="0" err="1">
                <a:solidFill>
                  <a:schemeClr val="bg1"/>
                </a:solidFill>
              </a:rPr>
              <a:t>Pilihan</a:t>
            </a:r>
            <a:r>
              <a:rPr lang="en-US" altLang="ko-KR" sz="2400" b="1" dirty="0">
                <a:solidFill>
                  <a:schemeClr val="bg1"/>
                </a:solidFill>
              </a:rPr>
              <a:t> III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B5F44B-B127-4A44-A1F3-80140F3D4BB3}"/>
              </a:ext>
            </a:extLst>
          </p:cNvPr>
          <p:cNvSpPr txBox="1"/>
          <p:nvPr/>
        </p:nvSpPr>
        <p:spPr>
          <a:xfrm>
            <a:off x="5272731" y="5477207"/>
            <a:ext cx="3462608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</a:p>
          <a:p>
            <a:r>
              <a:rPr lang="en-US" altLang="ko-KR" sz="2400" b="1" dirty="0">
                <a:solidFill>
                  <a:schemeClr val="bg1"/>
                </a:solidFill>
              </a:rPr>
              <a:t>25 </a:t>
            </a:r>
            <a:r>
              <a:rPr lang="en-US" altLang="ko-KR" sz="2400" b="1" dirty="0" err="1">
                <a:solidFill>
                  <a:schemeClr val="bg1"/>
                </a:solidFill>
              </a:rPr>
              <a:t>Juni</a:t>
            </a:r>
            <a:r>
              <a:rPr lang="en-US" altLang="ko-KR" sz="2400" b="1" dirty="0">
                <a:solidFill>
                  <a:schemeClr val="bg1"/>
                </a:solidFill>
              </a:rPr>
              <a:t> 09.10 WIB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C1BCB0E1-52D8-4680-BD6D-691639145074}"/>
              </a:ext>
            </a:extLst>
          </p:cNvPr>
          <p:cNvCxnSpPr/>
          <p:nvPr/>
        </p:nvCxnSpPr>
        <p:spPr>
          <a:xfrm>
            <a:off x="8110668" y="5635143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93573EF-577A-4791-BB5E-3982972F01E4}"/>
              </a:ext>
            </a:extLst>
          </p:cNvPr>
          <p:cNvSpPr txBox="1"/>
          <p:nvPr/>
        </p:nvSpPr>
        <p:spPr>
          <a:xfrm>
            <a:off x="8333562" y="5472246"/>
            <a:ext cx="2961223" cy="113877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2</a:t>
            </a:r>
          </a:p>
          <a:p>
            <a:r>
              <a:rPr lang="en-US" altLang="ko-KR" sz="2400" b="1" dirty="0">
                <a:solidFill>
                  <a:schemeClr val="bg1"/>
                </a:solidFill>
              </a:rPr>
              <a:t>25 </a:t>
            </a:r>
            <a:r>
              <a:rPr lang="en-US" altLang="ko-KR" sz="2400" b="1" dirty="0" err="1">
                <a:solidFill>
                  <a:schemeClr val="bg1"/>
                </a:solidFill>
              </a:rPr>
              <a:t>Juni</a:t>
            </a:r>
            <a:r>
              <a:rPr lang="en-US" altLang="ko-KR" sz="2400" b="1" dirty="0">
                <a:solidFill>
                  <a:schemeClr val="bg1"/>
                </a:solidFill>
              </a:rPr>
              <a:t> 10.00 WIB</a:t>
            </a:r>
          </a:p>
          <a:p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33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</a:t>
            </a:r>
            <a:r>
              <a:rPr lang="en-US" b="1" dirty="0" err="1"/>
              <a:t>Zonasi</a:t>
            </a:r>
            <a:r>
              <a:rPr lang="en-US" b="1" dirty="0"/>
              <a:t> Wilayah </a:t>
            </a:r>
          </a:p>
          <a:p>
            <a:r>
              <a:rPr lang="en-US" sz="4200" b="1" dirty="0"/>
              <a:t>https://sleman.siap-ppdb.com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42621" cy="1237333"/>
            <a:chOff x="3903127" y="3258286"/>
            <a:chExt cx="1242621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1012462" cy="378104"/>
              <a:chOff x="1271057" y="3783817"/>
              <a:chExt cx="1012462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271057" y="3788204"/>
                <a:ext cx="101246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UPLOAD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972034" y="3222345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PILIH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388979" y="4864450"/>
            <a:ext cx="2635733" cy="1361440"/>
            <a:chOff x="6111621" y="1433695"/>
            <a:chExt cx="3668345" cy="649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8" y="1433695"/>
              <a:ext cx="2681667" cy="2200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– 30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11621" y="1686571"/>
              <a:ext cx="3668345" cy="39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formulir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746586" y="4823162"/>
            <a:ext cx="2706699" cy="967188"/>
            <a:chOff x="6210999" y="1433695"/>
            <a:chExt cx="2793965" cy="688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64940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– 30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793965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SMPN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6809341" y="1615548"/>
            <a:ext cx="2491013" cy="1276768"/>
            <a:chOff x="6210999" y="1433695"/>
            <a:chExt cx="2571326" cy="9083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2555851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JUNI – 1 JULI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4" y="1750827"/>
              <a:ext cx="2555851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300354" y="3144573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327180" y="4860372"/>
            <a:ext cx="2383861" cy="1330644"/>
            <a:chOff x="6210997" y="1433695"/>
            <a:chExt cx="2460719" cy="9466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 JULI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607613" y="1618520"/>
            <a:ext cx="2627668" cy="1370907"/>
            <a:chOff x="6210998" y="1433695"/>
            <a:chExt cx="2712387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126035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– 30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2712387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902" y="3529199"/>
            <a:ext cx="974821" cy="60754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478" y="3532016"/>
            <a:ext cx="977592" cy="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B45CD379-0E6C-40DB-B079-8623F6B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58" y="3691953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erita Misteri, Misteri Dokumen Sains">
            <a:extLst>
              <a:ext uri="{FF2B5EF4-FFF2-40B4-BE49-F238E27FC236}">
                <a16:creationId xmlns:a16="http://schemas.microsoft.com/office/drawing/2014/main" xmlns="" id="{C33C0CA9-5091-4F32-8F2C-83A6848B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92" y="3474318"/>
            <a:ext cx="753555" cy="7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7B574B53-1E92-421C-987E-9E278350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5229832" y="3616775"/>
            <a:ext cx="812603" cy="8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443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7090342" y="1451827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320814" y="149597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424778" y="1188197"/>
            <a:ext cx="405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Anak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Berkebutuhan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assessmen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psikolog</a:t>
            </a:r>
            <a:endParaRPr lang="ko-KR" altLang="en-US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511157" y="233532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745455" y="2375778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739592" y="2427964"/>
            <a:ext cx="436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Zonasi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Desa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Kelurahan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5956059" y="317535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6202535" y="3195066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320814" y="3113546"/>
            <a:ext cx="291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NIK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terdafftar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(1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Juli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2019)</a:t>
            </a:r>
            <a:endParaRPr lang="ko-KR" altLang="en-US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396474" y="4121381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609851" y="4154437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624908" y="4049514"/>
            <a:ext cx="493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luring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SMPN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19 – 25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960614" y="-12697"/>
            <a:ext cx="3769627" cy="10156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ABK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35F7277-1FD5-4CA1-9C7E-D0A6A789FAD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7" b="2077"/>
          <a:stretch>
            <a:fillRect/>
          </a:stretch>
        </p:blipFill>
        <p:spPr/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3F1A90DE-39B9-4612-AE5B-2FECFAA6266D}"/>
              </a:ext>
            </a:extLst>
          </p:cNvPr>
          <p:cNvSpPr/>
          <p:nvPr/>
        </p:nvSpPr>
        <p:spPr>
          <a:xfrm>
            <a:off x="4916297" y="502372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1E4282-5F8C-441D-9593-B9BBADE947BE}"/>
              </a:ext>
            </a:extLst>
          </p:cNvPr>
          <p:cNvSpPr txBox="1"/>
          <p:nvPr/>
        </p:nvSpPr>
        <p:spPr>
          <a:xfrm>
            <a:off x="6281052" y="4961917"/>
            <a:ext cx="560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Zona</a:t>
            </a:r>
          </a:p>
          <a:p>
            <a:pPr marL="457200" indent="-457200">
              <a:buAutoNum type="arabicParenR"/>
            </a:pP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belajar</a:t>
            </a:r>
            <a:endParaRPr lang="en-US" altLang="ko-KR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Pendaftar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ko-KR" altLang="en-US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D9405F-5B95-4A74-81B0-3CB675848F94}"/>
              </a:ext>
            </a:extLst>
          </p:cNvPr>
          <p:cNvSpPr txBox="1"/>
          <p:nvPr/>
        </p:nvSpPr>
        <p:spPr>
          <a:xfrm>
            <a:off x="5182102" y="5058347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81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ABK</a:t>
            </a:r>
            <a:endParaRPr lang="en-US" b="1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437449" y="3423068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273288" y="3423068"/>
            <a:ext cx="1226846" cy="1237333"/>
            <a:chOff x="3903127" y="3258286"/>
            <a:chExt cx="1226846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SMP N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1220609" y="3244486"/>
            <a:ext cx="1577973" cy="1242646"/>
            <a:chOff x="2313832" y="3079706"/>
            <a:chExt cx="1577973" cy="1242646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502177" y="3079706"/>
              <a:ext cx="1389628" cy="373718"/>
              <a:chOff x="1248844" y="3788203"/>
              <a:chExt cx="1389628" cy="37371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91295"/>
                <a:ext cx="1286593" cy="3706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248844" y="3788203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DOKUMEN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345568" y="3240100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656323" y="4882204"/>
            <a:ext cx="3462916" cy="1695897"/>
            <a:chOff x="6135428" y="1433695"/>
            <a:chExt cx="3574564" cy="12065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9" y="1433695"/>
              <a:ext cx="2052329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25-26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35428" y="1786254"/>
              <a:ext cx="3574564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Siapkan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persyaratan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SKHB,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Assessmen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995159" y="4840919"/>
            <a:ext cx="3179118" cy="1336520"/>
            <a:chOff x="6210999" y="1433695"/>
            <a:chExt cx="3281616" cy="9508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1842355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25-26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3281616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Menyerahkan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kelengkapan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7284096" y="1552927"/>
            <a:ext cx="4394967" cy="1276768"/>
            <a:chOff x="6210999" y="1433695"/>
            <a:chExt cx="4536664" cy="9083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1839694" cy="32843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25-26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3" y="1750827"/>
              <a:ext cx="4521190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Panitia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mendaftarkan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online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lolos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548929" y="3162328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489075" y="4878128"/>
            <a:ext cx="2383861" cy="1330643"/>
            <a:chOff x="6121522" y="1433695"/>
            <a:chExt cx="2460719" cy="94665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27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121522" y="1789154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717760" y="1574410"/>
            <a:ext cx="4128446" cy="1370907"/>
            <a:chOff x="6210998" y="1433695"/>
            <a:chExt cx="4261552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1988951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25-26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4261552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SMPN,</a:t>
              </a: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Datang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Tujuan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680322" y="3859938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777531" y="3859938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874740" y="3859938"/>
            <a:ext cx="236520" cy="27699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971948" y="3859938"/>
            <a:ext cx="236520" cy="276999"/>
          </a:xfrm>
          <a:prstGeom prst="chevron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477" y="3546954"/>
            <a:ext cx="974821" cy="6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0259" y="3577553"/>
            <a:ext cx="1018187" cy="9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erita Misteri, Misteri Dokumen Sains">
            <a:extLst>
              <a:ext uri="{FF2B5EF4-FFF2-40B4-BE49-F238E27FC236}">
                <a16:creationId xmlns:a16="http://schemas.microsoft.com/office/drawing/2014/main" xmlns="" id="{4F97DAC3-71A7-4235-A863-20C81DC3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06" y="3586126"/>
            <a:ext cx="830396" cy="8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40CF6D90-AE52-45C0-A76E-6DE455EC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3305012" y="3481877"/>
            <a:ext cx="997047" cy="7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yment Cartoons Stock Vectors, Images &amp; Vector Art | Shutterstock">
            <a:extLst>
              <a:ext uri="{FF2B5EF4-FFF2-40B4-BE49-F238E27FC236}">
                <a16:creationId xmlns:a16="http://schemas.microsoft.com/office/drawing/2014/main" xmlns="" id="{365F6D60-EB6B-47D1-9ED3-17FB28A7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800" y="3592500"/>
            <a:ext cx="800973" cy="8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93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12C8C1-5043-4404-8DCD-3F5964F4A14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6909319" y="157081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139791" y="161496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191086" y="1497729"/>
            <a:ext cx="40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mampu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330134" y="2454316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564432" y="2494766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539517" y="2383066"/>
            <a:ext cx="447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Warga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Miskin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database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Dinas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Pemegang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KK Miskin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5775036" y="3356867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6003636" y="338409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093062" y="3276090"/>
            <a:ext cx="432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NIK </a:t>
            </a:r>
            <a:r>
              <a:rPr lang="en-US" altLang="ko-KR" sz="20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terdafftar</a:t>
            </a:r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altLang="ko-KR" sz="20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waktu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215451" y="4240369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428828" y="427342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552947" y="4219744"/>
            <a:ext cx="5222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maks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3 SMPN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19 – 25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873830" y="265081"/>
            <a:ext cx="4231386" cy="8915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6000" b="1" dirty="0"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AFIRMASI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B7521B4-F5EA-41A2-A40D-1752343EE12F}"/>
              </a:ext>
            </a:extLst>
          </p:cNvPr>
          <p:cNvSpPr/>
          <p:nvPr/>
        </p:nvSpPr>
        <p:spPr>
          <a:xfrm>
            <a:off x="48097" y="348252"/>
            <a:ext cx="5222707" cy="577015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3FAB2A71-F27D-4DDD-87BC-6D7DB15CCE82}"/>
              </a:ext>
            </a:extLst>
          </p:cNvPr>
          <p:cNvSpPr/>
          <p:nvPr/>
        </p:nvSpPr>
        <p:spPr>
          <a:xfrm>
            <a:off x="4724303" y="5123871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FC154D-9063-4333-89C5-9939DBCACE27}"/>
              </a:ext>
            </a:extLst>
          </p:cNvPr>
          <p:cNvSpPr txBox="1"/>
          <p:nvPr/>
        </p:nvSpPr>
        <p:spPr>
          <a:xfrm>
            <a:off x="4948507" y="5158493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53A8B50-341F-4A2A-B2D2-AAD76234D5B7}"/>
              </a:ext>
            </a:extLst>
          </p:cNvPr>
          <p:cNvSpPr txBox="1"/>
          <p:nvPr/>
        </p:nvSpPr>
        <p:spPr>
          <a:xfrm>
            <a:off x="6003440" y="5061073"/>
            <a:ext cx="4054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Usia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belajar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pilihan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sekolah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Pendaftar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89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Jalur </a:t>
            </a:r>
            <a:r>
              <a:rPr lang="en-US" b="1" dirty="0" err="1"/>
              <a:t>Afirmasi</a:t>
            </a:r>
            <a:r>
              <a:rPr lang="en-US" b="1" dirty="0"/>
              <a:t> KK Miskin</a:t>
            </a:r>
          </a:p>
          <a:p>
            <a:r>
              <a:rPr lang="en-US" sz="4200" b="1" dirty="0"/>
              <a:t>https://sleman.siap-ppdb.com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348672" y="3378680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184511" y="3378680"/>
            <a:ext cx="1242621" cy="1237333"/>
            <a:chOff x="3903127" y="3258286"/>
            <a:chExt cx="1242621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1012462" cy="378104"/>
              <a:chOff x="1271057" y="3783817"/>
              <a:chExt cx="1012462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271057" y="3788204"/>
                <a:ext cx="101246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UPLOAD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1131832" y="3195712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256791" y="3195712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PILIH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548777" y="4837817"/>
            <a:ext cx="2635733" cy="1361440"/>
            <a:chOff x="6111621" y="1433695"/>
            <a:chExt cx="3668345" cy="649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8" y="1433695"/>
              <a:ext cx="2681667" cy="2200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11621" y="1686571"/>
              <a:ext cx="3668345" cy="39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formulir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906384" y="4796529"/>
            <a:ext cx="2706699" cy="967188"/>
            <a:chOff x="6210999" y="1433695"/>
            <a:chExt cx="2793965" cy="688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64940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793965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SMPN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6969139" y="1588916"/>
            <a:ext cx="4886708" cy="954179"/>
            <a:chOff x="6210999" y="1433695"/>
            <a:chExt cx="5044261" cy="6788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2126034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 – 26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10999" y="1784081"/>
              <a:ext cx="5044261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460152" y="3117940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486978" y="4833739"/>
            <a:ext cx="2383861" cy="1330644"/>
            <a:chOff x="6210997" y="1433695"/>
            <a:chExt cx="2460719" cy="9466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27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767411" y="1591887"/>
            <a:ext cx="2627668" cy="1370907"/>
            <a:chOff x="6210998" y="1433695"/>
            <a:chExt cx="2712387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126035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2712387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SKHB, KK Miskin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591545" y="3815550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688754" y="3815550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785963" y="3815550"/>
            <a:ext cx="236520" cy="27699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883171" y="3815550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700" y="3502566"/>
            <a:ext cx="974821" cy="60754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6276" y="3505383"/>
            <a:ext cx="977592" cy="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B45CD379-0E6C-40DB-B079-8623F6B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356" y="3665320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erita Misteri, Misteri Dokumen Sains">
            <a:extLst>
              <a:ext uri="{FF2B5EF4-FFF2-40B4-BE49-F238E27FC236}">
                <a16:creationId xmlns:a16="http://schemas.microsoft.com/office/drawing/2014/main" xmlns="" id="{C33C0CA9-5091-4F32-8F2C-83A6848B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690" y="3447685"/>
            <a:ext cx="753555" cy="7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7B574B53-1E92-421C-987E-9E278350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5389630" y="3590142"/>
            <a:ext cx="812603" cy="8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03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8675EFE-0FCF-4F90-8F17-9C3CD249C640}"/>
              </a:ext>
            </a:extLst>
          </p:cNvPr>
          <p:cNvSpPr/>
          <p:nvPr/>
        </p:nvSpPr>
        <p:spPr>
          <a:xfrm>
            <a:off x="242258" y="193432"/>
            <a:ext cx="7102469" cy="650630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6842952" y="1709280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073424" y="1753427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071387" y="1668104"/>
            <a:ext cx="40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mengikuti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kepindahan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orang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tua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263767" y="2592781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498065" y="263323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579025" y="2687404"/>
            <a:ext cx="447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guru di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sekolah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tujuan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5708669" y="3495332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5937269" y="3522560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082976" y="3430896"/>
            <a:ext cx="381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KK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waktu</a:t>
            </a:r>
            <a:endParaRPr lang="ko-KR" altLang="en-US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149084" y="437883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362461" y="4411890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498064" y="4360825"/>
            <a:ext cx="562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SMPN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19 – 25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8014723" y="193432"/>
            <a:ext cx="3074387" cy="100707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PINDAH TUGAS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AD05F825-48F4-490C-9B59-148DCE932CA7}"/>
              </a:ext>
            </a:extLst>
          </p:cNvPr>
          <p:cNvSpPr/>
          <p:nvPr/>
        </p:nvSpPr>
        <p:spPr>
          <a:xfrm>
            <a:off x="4586047" y="524653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B6DCB3-A44F-400A-91B8-EEA8A991718D}"/>
              </a:ext>
            </a:extLst>
          </p:cNvPr>
          <p:cNvSpPr txBox="1"/>
          <p:nvPr/>
        </p:nvSpPr>
        <p:spPr>
          <a:xfrm>
            <a:off x="4799424" y="527959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D5DF60-69ED-4675-9E9E-9399D320DEE4}"/>
              </a:ext>
            </a:extLst>
          </p:cNvPr>
          <p:cNvSpPr txBox="1"/>
          <p:nvPr/>
        </p:nvSpPr>
        <p:spPr>
          <a:xfrm>
            <a:off x="5908131" y="5246538"/>
            <a:ext cx="4054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Tx/>
              <a:buAutoNum type="arabicParenR"/>
            </a:pP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belajar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Usia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Pendaftar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36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Jalur </a:t>
            </a:r>
            <a:r>
              <a:rPr lang="en-US" b="1" dirty="0" err="1"/>
              <a:t>Pindah</a:t>
            </a:r>
            <a:r>
              <a:rPr lang="en-US" b="1" dirty="0"/>
              <a:t> </a:t>
            </a:r>
            <a:r>
              <a:rPr lang="en-US" b="1" dirty="0" err="1"/>
              <a:t>Tugas</a:t>
            </a:r>
            <a:r>
              <a:rPr lang="en-US" b="1" dirty="0"/>
              <a:t> Orang </a:t>
            </a:r>
            <a:r>
              <a:rPr lang="en-US" b="1" dirty="0" err="1"/>
              <a:t>Tua</a:t>
            </a:r>
            <a:endParaRPr lang="en-US" b="1" dirty="0"/>
          </a:p>
          <a:p>
            <a:r>
              <a:rPr lang="en-US" sz="4200" b="1" dirty="0"/>
              <a:t>https://sleman.siap-ppdb.com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393061" y="3423069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228900" y="3423069"/>
            <a:ext cx="1242621" cy="1237333"/>
            <a:chOff x="3903127" y="3258286"/>
            <a:chExt cx="1242621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1012462" cy="378104"/>
              <a:chOff x="1271057" y="3783817"/>
              <a:chExt cx="1012462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271057" y="3788204"/>
                <a:ext cx="101246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UPLOAD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1176221" y="3240101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301180" y="3240101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PILIH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593166" y="4882206"/>
            <a:ext cx="2635733" cy="1361440"/>
            <a:chOff x="6111621" y="1433695"/>
            <a:chExt cx="3668345" cy="649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8" y="1433695"/>
              <a:ext cx="2681667" cy="2200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11621" y="1686571"/>
              <a:ext cx="3668345" cy="39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formulir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950773" y="4840918"/>
            <a:ext cx="2706699" cy="967188"/>
            <a:chOff x="6210999" y="1433695"/>
            <a:chExt cx="2793965" cy="688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64940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793965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hanya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SMPN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7013528" y="1633305"/>
            <a:ext cx="4886708" cy="954179"/>
            <a:chOff x="6210999" y="1433695"/>
            <a:chExt cx="5044261" cy="6788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2126034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25 – 26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10999" y="1784081"/>
              <a:ext cx="5044261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504541" y="3162329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531367" y="4878128"/>
            <a:ext cx="2383861" cy="1330644"/>
            <a:chOff x="6210997" y="1433695"/>
            <a:chExt cx="2460719" cy="9466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27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811799" y="1636276"/>
            <a:ext cx="3100729" cy="1370907"/>
            <a:chOff x="6210997" y="1433695"/>
            <a:chExt cx="3200700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126035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7" y="1817800"/>
              <a:ext cx="3200700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SKHB, SK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Mutasi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635934" y="3859939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733143" y="3859939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830352" y="3859939"/>
            <a:ext cx="236520" cy="27699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927560" y="3859939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089" y="3546955"/>
            <a:ext cx="974821" cy="60754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0665" y="3549772"/>
            <a:ext cx="977592" cy="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B45CD379-0E6C-40DB-B079-8623F6B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745" y="3709709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erita Misteri, Misteri Dokumen Sains">
            <a:extLst>
              <a:ext uri="{FF2B5EF4-FFF2-40B4-BE49-F238E27FC236}">
                <a16:creationId xmlns:a16="http://schemas.microsoft.com/office/drawing/2014/main" xmlns="" id="{C33C0CA9-5091-4F32-8F2C-83A6848B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079" y="3492074"/>
            <a:ext cx="753555" cy="7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7B574B53-1E92-421C-987E-9E278350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5434019" y="3634531"/>
            <a:ext cx="812603" cy="8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40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3D462B6-EEA3-435F-A6D2-84D4D96C3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6671" y="290922"/>
            <a:ext cx="6916285" cy="5347643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6909318" y="1709279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139790" y="1753426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191086" y="1660422"/>
            <a:ext cx="405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zona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Kabupaten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Sleman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401155" y="2458462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635453" y="249891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647459" y="2461868"/>
            <a:ext cx="350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 SMP Negeri yang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kuota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5893647" y="3299063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6122247" y="332629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203294" y="3297303"/>
            <a:ext cx="381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KK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waktu</a:t>
            </a:r>
            <a:endParaRPr lang="ko-KR" altLang="en-US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306264" y="412973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519641" y="4162790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588032" y="4112307"/>
            <a:ext cx="4519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maks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3 SMPN </a:t>
            </a:r>
          </a:p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24 – 30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Jalur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Zonasi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Wilayah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981024" y="-12697"/>
            <a:ext cx="4210975" cy="15816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JALUR PERBATASAN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77EEE1FE-AAE5-4A54-9411-E04910A1FF36}"/>
              </a:ext>
            </a:extLst>
          </p:cNvPr>
          <p:cNvSpPr/>
          <p:nvPr/>
        </p:nvSpPr>
        <p:spPr>
          <a:xfrm>
            <a:off x="4724128" y="517178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4324F3-58D0-4F30-A695-4689474AF95E}"/>
              </a:ext>
            </a:extLst>
          </p:cNvPr>
          <p:cNvSpPr txBox="1"/>
          <p:nvPr/>
        </p:nvSpPr>
        <p:spPr>
          <a:xfrm>
            <a:off x="4937505" y="520484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A35A6D-7111-45DB-99E7-ED63D367E1D0}"/>
              </a:ext>
            </a:extLst>
          </p:cNvPr>
          <p:cNvSpPr txBox="1"/>
          <p:nvPr/>
        </p:nvSpPr>
        <p:spPr>
          <a:xfrm>
            <a:off x="6014877" y="5158289"/>
            <a:ext cx="574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Zona</a:t>
            </a:r>
          </a:p>
          <a:p>
            <a:pPr marL="457200" indent="-457200">
              <a:buAutoNum type="arabicParenR"/>
            </a:pP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gabungan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pilihan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sekolah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Pendaftar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8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Jalur </a:t>
            </a:r>
            <a:r>
              <a:rPr lang="en-US" b="1" dirty="0" err="1"/>
              <a:t>Perbatasan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Zonasi</a:t>
            </a:r>
            <a:r>
              <a:rPr lang="en-US" b="1" dirty="0"/>
              <a:t> Wilayah</a:t>
            </a:r>
          </a:p>
          <a:p>
            <a:r>
              <a:rPr lang="en-US" sz="4200" b="1" dirty="0"/>
              <a:t>https://sleman.siap-ppdb.com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472959" y="3396436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308798" y="3396436"/>
            <a:ext cx="1242621" cy="1237333"/>
            <a:chOff x="3903127" y="3258286"/>
            <a:chExt cx="1242621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1012462" cy="378104"/>
              <a:chOff x="1271057" y="3783817"/>
              <a:chExt cx="1012462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271057" y="3788204"/>
                <a:ext cx="101246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UPLOAD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1256119" y="3213468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381078" y="3213468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PILIH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673064" y="4855573"/>
            <a:ext cx="2635733" cy="1361440"/>
            <a:chOff x="6111621" y="1433695"/>
            <a:chExt cx="3668345" cy="649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8" y="1433695"/>
              <a:ext cx="2681667" cy="2200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– 30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11621" y="1686571"/>
              <a:ext cx="3668345" cy="39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formulir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5030671" y="4814285"/>
            <a:ext cx="2706699" cy="967188"/>
            <a:chOff x="6210999" y="1433695"/>
            <a:chExt cx="2793965" cy="688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64940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– 30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793965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SMPN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7093426" y="1606671"/>
            <a:ext cx="2491013" cy="1276768"/>
            <a:chOff x="6210999" y="1433695"/>
            <a:chExt cx="2571326" cy="9083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2555851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JUNI – 1 JULI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4" y="1750827"/>
              <a:ext cx="2555851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584439" y="3135696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611265" y="4851495"/>
            <a:ext cx="2383861" cy="1330644"/>
            <a:chOff x="6210997" y="1433695"/>
            <a:chExt cx="2460719" cy="9466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 JULI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891698" y="1609643"/>
            <a:ext cx="2627668" cy="1370907"/>
            <a:chOff x="6210998" y="1433695"/>
            <a:chExt cx="2712387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126035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– 30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2712387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715832" y="3833306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813041" y="3833306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910250" y="3833306"/>
            <a:ext cx="236520" cy="27699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9007458" y="3833306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3987" y="3520322"/>
            <a:ext cx="974821" cy="60754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0563" y="3523139"/>
            <a:ext cx="977592" cy="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B45CD379-0E6C-40DB-B079-8623F6B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643" y="3683076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erita Misteri, Misteri Dokumen Sains">
            <a:extLst>
              <a:ext uri="{FF2B5EF4-FFF2-40B4-BE49-F238E27FC236}">
                <a16:creationId xmlns:a16="http://schemas.microsoft.com/office/drawing/2014/main" xmlns="" id="{C33C0CA9-5091-4F32-8F2C-83A6848B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977" y="3465441"/>
            <a:ext cx="753555" cy="7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7B574B53-1E92-421C-987E-9E278350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5513917" y="3607898"/>
            <a:ext cx="812603" cy="8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42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98488D-169C-42EC-AD36-2501E942945C}"/>
              </a:ext>
            </a:extLst>
          </p:cNvPr>
          <p:cNvSpPr/>
          <p:nvPr/>
        </p:nvSpPr>
        <p:spPr>
          <a:xfrm>
            <a:off x="879435" y="677008"/>
            <a:ext cx="10433131" cy="550398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DA86C59-34F4-4919-9F69-A6D243DD90AF}"/>
              </a:ext>
            </a:extLst>
          </p:cNvPr>
          <p:cNvGrpSpPr/>
          <p:nvPr/>
        </p:nvGrpSpPr>
        <p:grpSpPr>
          <a:xfrm>
            <a:off x="5655311" y="1127680"/>
            <a:ext cx="5657254" cy="1025693"/>
            <a:chOff x="6102441" y="1483456"/>
            <a:chExt cx="5657254" cy="10256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7498560" y="1678152"/>
              <a:ext cx="4261135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 err="1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Ketentuan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E3BD7D-EEC6-41FC-867D-95F2B71346B3}"/>
                </a:ext>
              </a:extLst>
            </p:cNvPr>
            <p:cNvSpPr txBox="1"/>
            <p:nvPr/>
          </p:nvSpPr>
          <p:spPr>
            <a:xfrm>
              <a:off x="6102441" y="1483456"/>
              <a:ext cx="1158527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1E7642E-CD93-4445-B49C-21F1CF8B80D1}"/>
              </a:ext>
            </a:extLst>
          </p:cNvPr>
          <p:cNvGrpSpPr/>
          <p:nvPr/>
        </p:nvGrpSpPr>
        <p:grpSpPr>
          <a:xfrm>
            <a:off x="5655311" y="2266672"/>
            <a:ext cx="5419665" cy="1025693"/>
            <a:chOff x="6102441" y="1483456"/>
            <a:chExt cx="5419665" cy="10256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7498560" y="1678152"/>
              <a:ext cx="402354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Jalur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27DDE9-FE7C-4B7E-A047-E092B6A88859}"/>
                </a:ext>
              </a:extLst>
            </p:cNvPr>
            <p:cNvSpPr txBox="1"/>
            <p:nvPr/>
          </p:nvSpPr>
          <p:spPr>
            <a:xfrm>
              <a:off x="6102441" y="1483456"/>
              <a:ext cx="1158525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D3E30DF-4F9D-4D5B-9110-CB46BA5063F2}"/>
              </a:ext>
            </a:extLst>
          </p:cNvPr>
          <p:cNvGrpSpPr/>
          <p:nvPr/>
        </p:nvGrpSpPr>
        <p:grpSpPr>
          <a:xfrm>
            <a:off x="5655312" y="3405664"/>
            <a:ext cx="5419663" cy="1025693"/>
            <a:chOff x="6102442" y="1483456"/>
            <a:chExt cx="5419663" cy="10256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7498558" y="1678152"/>
              <a:ext cx="4023547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Tata Cara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1158524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1FEFB00-F764-4A36-BDE0-EFBFFBAD9C92}"/>
              </a:ext>
            </a:extLst>
          </p:cNvPr>
          <p:cNvGrpSpPr/>
          <p:nvPr/>
        </p:nvGrpSpPr>
        <p:grpSpPr>
          <a:xfrm>
            <a:off x="5655312" y="4544656"/>
            <a:ext cx="5419664" cy="1025693"/>
            <a:chOff x="6102442" y="1483456"/>
            <a:chExt cx="5419664" cy="10256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7498558" y="1678152"/>
              <a:ext cx="4023548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Teknis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1158524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Rockwell Extra Bold" panose="02060903040505020403" pitchFamily="18" charset="0"/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1231912" y="981860"/>
            <a:ext cx="36822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Rockwell Extra Bold" panose="02060903040505020403" pitchFamily="18" charset="0"/>
                <a:cs typeface="Arial" pitchFamily="34" charset="0"/>
              </a:rPr>
              <a:t>AGENDA</a:t>
            </a:r>
            <a:endParaRPr lang="ko-KR" altLang="en-US" sz="5400" dirty="0">
              <a:solidFill>
                <a:schemeClr val="bg1"/>
              </a:solidFill>
              <a:latin typeface="Rockwell Extra Bold" panose="02060903040505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0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rita – SMA-IT Al Uswah Surabaya">
            <a:extLst>
              <a:ext uri="{FF2B5EF4-FFF2-40B4-BE49-F238E27FC236}">
                <a16:creationId xmlns:a16="http://schemas.microsoft.com/office/drawing/2014/main" xmlns="" id="{F7E8E107-4CD6-4EB0-91D9-C070D1F4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3382" y="28511"/>
            <a:ext cx="6117785" cy="44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7157893" y="114110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388365" y="118525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439661" y="1092251"/>
            <a:ext cx="3752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gabungan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prestasi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minimal 245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512780" y="2208812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747078" y="224926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759083" y="2212218"/>
            <a:ext cx="4850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prestasi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wajib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penam-bahan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 – 6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6005272" y="3049413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6233872" y="307664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314919" y="3047653"/>
            <a:ext cx="381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KK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20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waktu</a:t>
            </a:r>
            <a:endParaRPr lang="ko-KR" altLang="en-US" sz="20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417889" y="388008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631266" y="3913140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699657" y="3862657"/>
            <a:ext cx="451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maks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3 SMPN </a:t>
            </a:r>
          </a:p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17 – 22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759084" y="-12697"/>
            <a:ext cx="4432916" cy="9981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JALUR PRESTASI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77EEE1FE-AAE5-4A54-9411-E04910A1FF36}"/>
              </a:ext>
            </a:extLst>
          </p:cNvPr>
          <p:cNvSpPr/>
          <p:nvPr/>
        </p:nvSpPr>
        <p:spPr>
          <a:xfrm>
            <a:off x="4943123" y="4801607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4324F3-58D0-4F30-A695-4689474AF95E}"/>
              </a:ext>
            </a:extLst>
          </p:cNvPr>
          <p:cNvSpPr txBox="1"/>
          <p:nvPr/>
        </p:nvSpPr>
        <p:spPr>
          <a:xfrm>
            <a:off x="5156500" y="4834663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A35A6D-7111-45DB-99E7-ED63D367E1D0}"/>
              </a:ext>
            </a:extLst>
          </p:cNvPr>
          <p:cNvSpPr txBox="1"/>
          <p:nvPr/>
        </p:nvSpPr>
        <p:spPr>
          <a:xfrm>
            <a:off x="6233872" y="4788111"/>
            <a:ext cx="5748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gabungan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prestasi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pilihan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sekolah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Usia</a:t>
            </a:r>
            <a:endParaRPr lang="en-US" altLang="ko-K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Pendaftar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56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sz="5700" b="1" dirty="0"/>
              <a:t>Tata Cara </a:t>
            </a:r>
            <a:r>
              <a:rPr lang="en-US" sz="5700" b="1" dirty="0" err="1"/>
              <a:t>Pendaftaran</a:t>
            </a:r>
            <a:r>
              <a:rPr lang="en-US" sz="5700" b="1" dirty="0"/>
              <a:t> Jalur </a:t>
            </a:r>
            <a:r>
              <a:rPr lang="en-US" sz="5700" b="1" dirty="0" err="1"/>
              <a:t>Prestasi</a:t>
            </a:r>
            <a:endParaRPr lang="en-US" sz="5700" b="1" dirty="0"/>
          </a:p>
          <a:p>
            <a:r>
              <a:rPr lang="en-US" sz="5800" b="1" dirty="0"/>
              <a:t>https://sleman.siap-ppdb.com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508470" y="3369803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344309" y="3369803"/>
            <a:ext cx="1242621" cy="1237333"/>
            <a:chOff x="3903127" y="3258286"/>
            <a:chExt cx="1242621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1012462" cy="378104"/>
              <a:chOff x="1271057" y="3783817"/>
              <a:chExt cx="1012462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271057" y="3788204"/>
                <a:ext cx="101246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UPLOAD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1291630" y="3186835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416589" y="3186835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PILIH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708575" y="4828940"/>
            <a:ext cx="2635733" cy="1361440"/>
            <a:chOff x="6111621" y="1433695"/>
            <a:chExt cx="3668345" cy="649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8" y="1433695"/>
              <a:ext cx="2681667" cy="2200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17 – 22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11621" y="1686571"/>
              <a:ext cx="3668345" cy="39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formulir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5066182" y="4787652"/>
            <a:ext cx="2706699" cy="967188"/>
            <a:chOff x="6210999" y="1433695"/>
            <a:chExt cx="2793965" cy="688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64940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17 – 22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793965" cy="32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 SMPN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7128937" y="1580038"/>
            <a:ext cx="2491013" cy="1276768"/>
            <a:chOff x="6210999" y="1433695"/>
            <a:chExt cx="2571326" cy="9083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2555851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22 &amp; 23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4" y="1750827"/>
              <a:ext cx="2555851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619950" y="3109063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646776" y="4824862"/>
            <a:ext cx="2383861" cy="1330644"/>
            <a:chOff x="6210997" y="1433695"/>
            <a:chExt cx="2460719" cy="9466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24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927209" y="1583010"/>
            <a:ext cx="2627668" cy="1370907"/>
            <a:chOff x="6210998" y="1433695"/>
            <a:chExt cx="2712387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126035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17 – 22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2712387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751343" y="380667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848552" y="380667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945761" y="3806673"/>
            <a:ext cx="236520" cy="27699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9042969" y="380667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498" y="3493689"/>
            <a:ext cx="974821" cy="60754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6074" y="3496506"/>
            <a:ext cx="977592" cy="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B45CD379-0E6C-40DB-B079-8623F6B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154" y="3656443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erita Misteri, Misteri Dokumen Sains">
            <a:extLst>
              <a:ext uri="{FF2B5EF4-FFF2-40B4-BE49-F238E27FC236}">
                <a16:creationId xmlns:a16="http://schemas.microsoft.com/office/drawing/2014/main" xmlns="" id="{C33C0CA9-5091-4F32-8F2C-83A6848B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488" y="3438808"/>
            <a:ext cx="753555" cy="7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7B574B53-1E92-421C-987E-9E278350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5549428" y="3581265"/>
            <a:ext cx="812603" cy="8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63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hool building clipart 9 » Clipart Station">
            <a:extLst>
              <a:ext uri="{FF2B5EF4-FFF2-40B4-BE49-F238E27FC236}">
                <a16:creationId xmlns:a16="http://schemas.microsoft.com/office/drawing/2014/main" xmlns="" id="{DFAB1A5D-15D8-4435-9394-91D7A6B2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0" y="62144"/>
            <a:ext cx="6770479" cy="67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6619826" y="252602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6850298" y="257017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126251" y="2413337"/>
            <a:ext cx="4054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Ketentuan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Keputusan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Kepala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Sekolah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040641" y="3409526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274939" y="3449976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369690" y="3602618"/>
            <a:ext cx="482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Disdik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memfasilitasi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SMP yang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membutuhkan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5485543" y="4312077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5714143" y="433930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6942578" y="4479180"/>
            <a:ext cx="381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KK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Sleman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dibatasi</a:t>
            </a:r>
            <a:r>
              <a:rPr lang="en-US" altLang="ko-K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waktu</a:t>
            </a: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4925958" y="5195579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139335" y="522863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5969213" y="5403672"/>
            <a:ext cx="6098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Hasil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&amp; Daftar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ulang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dilaporkan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laman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 ppdb.slemankab.go.id</a:t>
            </a:r>
          </a:p>
          <a:p>
            <a:endParaRPr lang="en-US" altLang="ko-KR" sz="1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Hasil daftar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ulang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ditransfer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Dapodik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713086" y="-12698"/>
            <a:ext cx="4478914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6000" b="1" dirty="0"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JALUR SMP SWASTA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63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err="1"/>
              <a:t>Pilihan</a:t>
            </a:r>
            <a:r>
              <a:rPr lang="en-US" b="1" dirty="0"/>
              <a:t> </a:t>
            </a:r>
            <a:r>
              <a:rPr lang="en-US" b="1" dirty="0" err="1"/>
              <a:t>Pendaftaran</a:t>
            </a:r>
            <a:r>
              <a:rPr lang="en-US" b="1" dirty="0"/>
              <a:t>: Luring</a:t>
            </a:r>
            <a:endParaRPr lang="en-US" b="1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26846" cy="1237333"/>
            <a:chOff x="3903127" y="3258286"/>
            <a:chExt cx="1226846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SMP S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972034" y="3226731"/>
            <a:ext cx="1577973" cy="1242646"/>
            <a:chOff x="2313832" y="3079706"/>
            <a:chExt cx="1577973" cy="1242646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502177" y="3079706"/>
              <a:ext cx="1389628" cy="373718"/>
              <a:chOff x="1248844" y="3788203"/>
              <a:chExt cx="1389628" cy="37371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91295"/>
                <a:ext cx="1286593" cy="3706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248844" y="3788203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DOKUMEN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725217" y="4796484"/>
            <a:ext cx="3003404" cy="1695897"/>
            <a:chOff x="6135428" y="1433695"/>
            <a:chExt cx="2920977" cy="12065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9" y="1433695"/>
              <a:ext cx="2052329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–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35428" y="1786254"/>
              <a:ext cx="2920977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Menyiapkan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persyaratan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ketentuan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SMP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915403" y="4793976"/>
            <a:ext cx="3074642" cy="1336520"/>
            <a:chOff x="6210999" y="1433695"/>
            <a:chExt cx="3173771" cy="9508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52328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–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3173771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Menyerahkan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kelengkapan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7002694" y="1312649"/>
            <a:ext cx="4379976" cy="1637798"/>
            <a:chOff x="6226473" y="1439601"/>
            <a:chExt cx="4521190" cy="116517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26473" y="1439601"/>
              <a:ext cx="2167294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–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3" y="1750827"/>
              <a:ext cx="4521190" cy="85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Panitia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mendaftarkan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menyetujui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“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Data”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lolos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300354" y="3144573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8959893" y="4847895"/>
            <a:ext cx="3232106" cy="1734201"/>
            <a:chOff x="6210997" y="1433695"/>
            <a:chExt cx="2660885" cy="14721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690537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 – 10 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Juli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660885" cy="11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dilaporkan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</a:p>
            <a:p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ppdb.slemankab.go.id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560834" y="1322542"/>
            <a:ext cx="4128446" cy="1370905"/>
            <a:chOff x="6210998" y="1433696"/>
            <a:chExt cx="4261552" cy="97529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6"/>
              <a:ext cx="1988951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- 4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4261552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SMP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Swasta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</a:t>
              </a: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Datang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Tujuan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902" y="3529199"/>
            <a:ext cx="974821" cy="6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684" y="3559798"/>
            <a:ext cx="1018187" cy="9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erita Misteri, Misteri Dokumen Sains">
            <a:extLst>
              <a:ext uri="{FF2B5EF4-FFF2-40B4-BE49-F238E27FC236}">
                <a16:creationId xmlns:a16="http://schemas.microsoft.com/office/drawing/2014/main" xmlns="" id="{4F97DAC3-71A7-4235-A863-20C81DC3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131" y="3568371"/>
            <a:ext cx="830396" cy="8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40CF6D90-AE52-45C0-A76E-6DE455EC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3056437" y="3464122"/>
            <a:ext cx="997047" cy="7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yment Cartoons Stock Vectors, Images &amp; Vector Art | Shutterstock">
            <a:extLst>
              <a:ext uri="{FF2B5EF4-FFF2-40B4-BE49-F238E27FC236}">
                <a16:creationId xmlns:a16="http://schemas.microsoft.com/office/drawing/2014/main" xmlns="" id="{365F6D60-EB6B-47D1-9ED3-17FB28A7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225" y="3574745"/>
            <a:ext cx="800973" cy="8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8424B60-61E8-4E34-B8F7-9A5269B9C590}"/>
              </a:ext>
            </a:extLst>
          </p:cNvPr>
          <p:cNvSpPr txBox="1"/>
          <p:nvPr/>
        </p:nvSpPr>
        <p:spPr>
          <a:xfrm>
            <a:off x="166045" y="5459768"/>
            <a:ext cx="46277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40C6D25-86C6-4803-96EE-3A5BAB0BCB19}"/>
              </a:ext>
            </a:extLst>
          </p:cNvPr>
          <p:cNvSpPr txBox="1"/>
          <p:nvPr/>
        </p:nvSpPr>
        <p:spPr>
          <a:xfrm>
            <a:off x="2036101" y="1864594"/>
            <a:ext cx="444550" cy="46166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8C503A-A199-4169-9FCC-69FEE1416664}"/>
              </a:ext>
            </a:extLst>
          </p:cNvPr>
          <p:cNvSpPr txBox="1"/>
          <p:nvPr/>
        </p:nvSpPr>
        <p:spPr>
          <a:xfrm>
            <a:off x="4371236" y="5459768"/>
            <a:ext cx="447767" cy="461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ACA645A-1A32-477E-8BD3-3A271F447C6B}"/>
              </a:ext>
            </a:extLst>
          </p:cNvPr>
          <p:cNvSpPr txBox="1"/>
          <p:nvPr/>
        </p:nvSpPr>
        <p:spPr>
          <a:xfrm>
            <a:off x="6357175" y="1899593"/>
            <a:ext cx="48515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2E2F636-D1D7-45CE-9972-A70C9C1A5A7B}"/>
              </a:ext>
            </a:extLst>
          </p:cNvPr>
          <p:cNvSpPr txBox="1"/>
          <p:nvPr/>
        </p:nvSpPr>
        <p:spPr>
          <a:xfrm>
            <a:off x="8345314" y="5484164"/>
            <a:ext cx="49631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5)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8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 err="1"/>
              <a:t>Pilihan</a:t>
            </a:r>
            <a:r>
              <a:rPr lang="en-US" b="1" dirty="0"/>
              <a:t> </a:t>
            </a:r>
            <a:r>
              <a:rPr lang="en-US" b="1" dirty="0" err="1"/>
              <a:t>Pendaftaran</a:t>
            </a:r>
            <a:r>
              <a:rPr lang="en-US" b="1" dirty="0"/>
              <a:t>: </a:t>
            </a:r>
            <a:r>
              <a:rPr lang="en-US" b="1" i="1" dirty="0"/>
              <a:t>Online</a:t>
            </a:r>
          </a:p>
          <a:p>
            <a:r>
              <a:rPr lang="en-US" sz="3400" b="1" dirty="0"/>
              <a:t>https://ppdb.slemankab.go.id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26846" cy="1237333"/>
            <a:chOff x="3903127" y="3258286"/>
            <a:chExt cx="1226846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343065" y="3788204"/>
                <a:ext cx="8526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LOGIN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972034" y="3222345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VALIDASI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407749" y="4864449"/>
            <a:ext cx="3152198" cy="1695897"/>
            <a:chOff x="6135428" y="1433695"/>
            <a:chExt cx="4178509" cy="12065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9" y="1433695"/>
              <a:ext cx="2052473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 – 6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35428" y="1786254"/>
              <a:ext cx="417850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oleh Operator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SD/MI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asal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NIK &amp;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nilai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rapor</a:t>
              </a:r>
              <a:endParaRPr lang="ko-KR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746583" y="4823163"/>
            <a:ext cx="2594176" cy="1705851"/>
            <a:chOff x="6210998" y="1433695"/>
            <a:chExt cx="2677815" cy="12135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8" y="1433695"/>
              <a:ext cx="2304194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–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677814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SMP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Swasta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tanpa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6978809" y="1306178"/>
            <a:ext cx="4464507" cy="1646099"/>
            <a:chOff x="6210999" y="1433695"/>
            <a:chExt cx="3601617" cy="11710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1872842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–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3" y="1750827"/>
              <a:ext cx="3586143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Lolos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Pemadanan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Database </a:t>
              </a: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Dapodik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vs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Dukcapil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300354" y="3144573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327180" y="4860373"/>
            <a:ext cx="2383861" cy="1699976"/>
            <a:chOff x="6210997" y="1433695"/>
            <a:chExt cx="2460719" cy="120940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817805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 – 10 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Juli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dilaporkan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ko-KR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202369" y="1331355"/>
            <a:ext cx="4583507" cy="2109571"/>
            <a:chOff x="6210998" y="1433695"/>
            <a:chExt cx="4261552" cy="1500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050464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29 Jun - 4 Jul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4261552" cy="111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username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NISN@ppdb.go.id</a:t>
              </a:r>
            </a:p>
            <a:p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password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tanggal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lahir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ddmmyyyy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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anose="05000000000000000000" pitchFamily="2" charset="2"/>
                </a:rPr>
                <a:t>u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password</a:t>
              </a:r>
              <a:endParaRPr lang="ko-KR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902" y="3529199"/>
            <a:ext cx="974821" cy="6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F132FABC-7A17-4289-856F-F4A10CCA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067" y="3681867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 Same Side Corner Rectangle 6">
            <a:extLst>
              <a:ext uri="{FF2B5EF4-FFF2-40B4-BE49-F238E27FC236}">
                <a16:creationId xmlns:a16="http://schemas.microsoft.com/office/drawing/2014/main" xmlns="" id="{01E24BDE-1902-4285-8C8F-F5FC048022A2}"/>
              </a:ext>
            </a:extLst>
          </p:cNvPr>
          <p:cNvSpPr/>
          <p:nvPr/>
        </p:nvSpPr>
        <p:spPr>
          <a:xfrm rot="2700000">
            <a:off x="1348083" y="359837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684" y="3559798"/>
            <a:ext cx="1018187" cy="9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 Username Logo Png">
            <a:extLst>
              <a:ext uri="{FF2B5EF4-FFF2-40B4-BE49-F238E27FC236}">
                <a16:creationId xmlns:a16="http://schemas.microsoft.com/office/drawing/2014/main" xmlns="" id="{31D7B96A-74C2-4FFE-8753-2897F44A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658" y="3491509"/>
            <a:ext cx="745048" cy="74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72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</a:t>
            </a:r>
            <a:r>
              <a:rPr lang="en-US" b="1" i="1" dirty="0"/>
              <a:t>Online</a:t>
            </a:r>
            <a:r>
              <a:rPr lang="en-US" b="1" dirty="0"/>
              <a:t> (29 </a:t>
            </a:r>
            <a:r>
              <a:rPr lang="en-US" b="1" dirty="0" err="1"/>
              <a:t>Juni</a:t>
            </a:r>
            <a:r>
              <a:rPr lang="en-US" b="1" dirty="0"/>
              <a:t> – 4 </a:t>
            </a:r>
            <a:r>
              <a:rPr lang="en-US" b="1" dirty="0" err="1"/>
              <a:t>Juli</a:t>
            </a:r>
            <a:r>
              <a:rPr lang="en-US" b="1" dirty="0"/>
              <a:t>)</a:t>
            </a:r>
            <a:endParaRPr lang="en-US" b="1" i="1" dirty="0"/>
          </a:p>
          <a:p>
            <a:r>
              <a:rPr lang="en-US" sz="3400" b="1" dirty="0"/>
              <a:t>https://ppdb.slemankab.go.id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A0348C6-60CD-42EC-BA60-E890DFBE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16" y="1145306"/>
            <a:ext cx="6316908" cy="456969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92ACA13-9D18-4ED5-9FFE-F26B21A49A02}"/>
              </a:ext>
            </a:extLst>
          </p:cNvPr>
          <p:cNvSpPr/>
          <p:nvPr/>
        </p:nvSpPr>
        <p:spPr>
          <a:xfrm>
            <a:off x="334108" y="1145306"/>
            <a:ext cx="5011615" cy="577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1. Login dg Username &amp; Password</a:t>
            </a:r>
            <a:endParaRPr lang="en-ID" sz="24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7A26B0D-FC00-4AD8-B5AF-71E9FD0F28F3}"/>
              </a:ext>
            </a:extLst>
          </p:cNvPr>
          <p:cNvSpPr/>
          <p:nvPr/>
        </p:nvSpPr>
        <p:spPr>
          <a:xfrm>
            <a:off x="5676716" y="5712694"/>
            <a:ext cx="6192899" cy="577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2. Cek Data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Indentitas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&amp; Isi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Nomor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Kontak</a:t>
            </a:r>
            <a:endParaRPr lang="en-ID" sz="24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1011ED-E3AE-4EC3-AA71-A454EEE6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5" y="1811045"/>
            <a:ext cx="4648200" cy="49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58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6DB5B6-AA78-45D6-A36D-2F518285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2074982"/>
            <a:ext cx="6924675" cy="39052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</a:t>
            </a:r>
            <a:r>
              <a:rPr lang="en-US" b="1" i="1" dirty="0"/>
              <a:t>Online</a:t>
            </a:r>
            <a:r>
              <a:rPr lang="en-US" b="1" dirty="0"/>
              <a:t> (29 </a:t>
            </a:r>
            <a:r>
              <a:rPr lang="en-US" b="1" dirty="0" err="1"/>
              <a:t>Juni</a:t>
            </a:r>
            <a:r>
              <a:rPr lang="en-US" b="1" dirty="0"/>
              <a:t> – 4 </a:t>
            </a:r>
            <a:r>
              <a:rPr lang="en-US" b="1" dirty="0" err="1"/>
              <a:t>Juli</a:t>
            </a:r>
            <a:r>
              <a:rPr lang="en-US" b="1" dirty="0"/>
              <a:t>)</a:t>
            </a:r>
            <a:endParaRPr lang="en-US" b="1" i="1" dirty="0"/>
          </a:p>
          <a:p>
            <a:r>
              <a:rPr lang="en-US" sz="3400" b="1" dirty="0"/>
              <a:t>https://ppdb.slemankab.go.id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186706-64C8-4779-9359-69D433F6A40B}"/>
              </a:ext>
            </a:extLst>
          </p:cNvPr>
          <p:cNvSpPr/>
          <p:nvPr/>
        </p:nvSpPr>
        <p:spPr>
          <a:xfrm>
            <a:off x="334108" y="1321151"/>
            <a:ext cx="5029200" cy="577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3.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Klik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Pendaftaran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&amp;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Klik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Swasta</a:t>
            </a:r>
            <a:endParaRPr lang="en-ID" sz="24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181ECB-DBC6-441E-B33E-BF6E2FE9EC89}"/>
              </a:ext>
            </a:extLst>
          </p:cNvPr>
          <p:cNvSpPr/>
          <p:nvPr/>
        </p:nvSpPr>
        <p:spPr>
          <a:xfrm>
            <a:off x="6095999" y="5762626"/>
            <a:ext cx="5580186" cy="577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4.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Pilih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/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Ketik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Sekolah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Tujuan</a:t>
            </a:r>
            <a:endParaRPr lang="en-ID" sz="24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124C03-0F0D-470E-A009-4330362A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79" y="1418207"/>
            <a:ext cx="6597865" cy="42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14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</a:t>
            </a:r>
            <a:r>
              <a:rPr lang="en-US" b="1" i="1" dirty="0"/>
              <a:t>Online</a:t>
            </a:r>
            <a:r>
              <a:rPr lang="en-US" b="1" dirty="0"/>
              <a:t> (29 </a:t>
            </a:r>
            <a:r>
              <a:rPr lang="en-US" b="1" dirty="0" err="1"/>
              <a:t>Juni</a:t>
            </a:r>
            <a:r>
              <a:rPr lang="en-US" b="1" dirty="0"/>
              <a:t> – 4 </a:t>
            </a:r>
            <a:r>
              <a:rPr lang="en-US" b="1" dirty="0" err="1"/>
              <a:t>Juli</a:t>
            </a:r>
            <a:r>
              <a:rPr lang="en-US" b="1" dirty="0"/>
              <a:t>)</a:t>
            </a:r>
            <a:endParaRPr lang="en-US" b="1" i="1" dirty="0"/>
          </a:p>
          <a:p>
            <a:r>
              <a:rPr lang="en-US" sz="3400" b="1" dirty="0"/>
              <a:t>https://ppdb.slemankab.go.id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186706-64C8-4779-9359-69D433F6A40B}"/>
              </a:ext>
            </a:extLst>
          </p:cNvPr>
          <p:cNvSpPr/>
          <p:nvPr/>
        </p:nvSpPr>
        <p:spPr>
          <a:xfrm>
            <a:off x="334108" y="1145306"/>
            <a:ext cx="5267702" cy="5779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5.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Klik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Pilihan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1 &amp;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Klik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Pilih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Sekolah</a:t>
            </a:r>
            <a:endParaRPr lang="en-ID" sz="24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181ECB-DBC6-441E-B33E-BF6E2FE9EC89}"/>
              </a:ext>
            </a:extLst>
          </p:cNvPr>
          <p:cNvSpPr/>
          <p:nvPr/>
        </p:nvSpPr>
        <p:spPr>
          <a:xfrm>
            <a:off x="6246919" y="5408031"/>
            <a:ext cx="4747846" cy="83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6.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Menunggu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Proses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Seleksi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chemeClr val="accent6"/>
                </a:solidFill>
                <a:latin typeface="Rockwell" panose="02060603020205020403" pitchFamily="18" charset="0"/>
              </a:rPr>
              <a:t>dari</a:t>
            </a:r>
            <a:r>
              <a:rPr lang="en-US" sz="2400" dirty="0">
                <a:solidFill>
                  <a:schemeClr val="accent6"/>
                </a:solidFill>
                <a:latin typeface="Rockwell" panose="02060603020205020403" pitchFamily="18" charset="0"/>
              </a:rPr>
              <a:t> Operator PPDB SMP</a:t>
            </a:r>
            <a:endParaRPr lang="en-ID" sz="2400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4C4479-3F62-4BA5-81C4-5B93F7E5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8" y="1769481"/>
            <a:ext cx="4410705" cy="5088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3E2ACE-E9DD-4358-8B7E-A78BBA69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32" y="1769481"/>
            <a:ext cx="744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17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Hari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Sekolah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6F95CF-88C4-49E7-AFA4-33EE5C9919CC}"/>
              </a:ext>
            </a:extLst>
          </p:cNvPr>
          <p:cNvGrpSpPr/>
          <p:nvPr/>
        </p:nvGrpSpPr>
        <p:grpSpPr>
          <a:xfrm>
            <a:off x="4052660" y="1918880"/>
            <a:ext cx="7358290" cy="4747659"/>
            <a:chOff x="8624030" y="2378078"/>
            <a:chExt cx="3180149" cy="20518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2576E32-7A38-467E-8EE5-59768124CAD3}"/>
                </a:ext>
              </a:extLst>
            </p:cNvPr>
            <p:cNvGrpSpPr/>
            <p:nvPr/>
          </p:nvGrpSpPr>
          <p:grpSpPr>
            <a:xfrm flipH="1">
              <a:off x="8624030" y="2378078"/>
              <a:ext cx="3180149" cy="2051871"/>
              <a:chOff x="1070741" y="2355612"/>
              <a:chExt cx="3613027" cy="2331169"/>
            </a:xfrm>
          </p:grpSpPr>
          <p:sp>
            <p:nvSpPr>
              <p:cNvPr id="21" name="Freeform 2">
                <a:extLst>
                  <a:ext uri="{FF2B5EF4-FFF2-40B4-BE49-F238E27FC236}">
                    <a16:creationId xmlns:a16="http://schemas.microsoft.com/office/drawing/2014/main" xmlns="" id="{E226DC28-A7B7-4942-9737-F5DC2225F817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58570506-0B44-4CBA-AEC9-89984F03F6C9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F7988BCE-A951-4751-8BC8-FFC39B196E45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F349909D-7882-4E17-9247-957B60B97E12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21A0DC4F-6599-4DB4-803D-11C0A040E3A5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A60CAC78-58E1-4E16-AFB8-E834B54224EB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1A85975C-3ACE-4AEF-94CD-8D8799E1E2DE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98D96DE6-19E8-4927-AC54-63401994934C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0D52B68E-FBEF-4AC1-931E-A8049FF648EB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BD55167C-16BE-48BA-98F7-56D5F93EEC88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5" name="Rounded Rectangle 14">
                <a:extLst>
                  <a:ext uri="{FF2B5EF4-FFF2-40B4-BE49-F238E27FC236}">
                    <a16:creationId xmlns:a16="http://schemas.microsoft.com/office/drawing/2014/main" xmlns="" id="{9B815360-0406-44E4-9875-D31EE38DC130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Diagonal Stripe 25">
                <a:extLst>
                  <a:ext uri="{FF2B5EF4-FFF2-40B4-BE49-F238E27FC236}">
                    <a16:creationId xmlns:a16="http://schemas.microsoft.com/office/drawing/2014/main" xmlns="" id="{D5287912-4FEC-40A3-859F-CB09257ACF14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BEF344E-980F-4D8E-A1FE-9092C5510222}"/>
                </a:ext>
              </a:extLst>
            </p:cNvPr>
            <p:cNvGrpSpPr/>
            <p:nvPr/>
          </p:nvGrpSpPr>
          <p:grpSpPr>
            <a:xfrm>
              <a:off x="9777396" y="3381522"/>
              <a:ext cx="906980" cy="797418"/>
              <a:chOff x="3983887" y="4061275"/>
              <a:chExt cx="2122406" cy="186602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0300F1B1-2706-4D60-808C-7C522B61839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xmlns="" id="{93FB96EA-2CB1-4FFB-B488-E6700593820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xmlns="" id="{F09C9D23-44E3-441B-9E7E-2FC8B69E13B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FD6ED1CB-4552-4FB7-A3B9-C4D7393ACDBC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xmlns="" id="{5C359CD3-0A6A-4DC9-94F3-3F645D67646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xmlns="" id="{2B41AD79-AE8C-457A-BA75-9D7DDDBDF95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FDEA2DDA-BC30-47E5-86C5-C6FBB48ADD27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xmlns="" id="{5D216886-BAC2-4FA0-9337-C783594E31B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xmlns="" id="{C49CC2E0-6442-4631-966B-B0FD566B25B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369442A5-7911-4C1C-90E4-81830E0E494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Freeform 24">
                  <a:extLst>
                    <a:ext uri="{FF2B5EF4-FFF2-40B4-BE49-F238E27FC236}">
                      <a16:creationId xmlns:a16="http://schemas.microsoft.com/office/drawing/2014/main" xmlns="" id="{CA7FF6B0-D15D-405B-A837-6A4B1A02EB3A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xmlns="" id="{FFD66CBF-12E0-4F76-A546-E7FDFB788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05497358-06DB-4E5A-8860-DF7C3D1FEB5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" name="Freeform 27">
                  <a:extLst>
                    <a:ext uri="{FF2B5EF4-FFF2-40B4-BE49-F238E27FC236}">
                      <a16:creationId xmlns:a16="http://schemas.microsoft.com/office/drawing/2014/main" xmlns="" id="{9F85F885-DCBF-49A6-BE3F-571F227B216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2" name="Freeform 28">
                  <a:extLst>
                    <a:ext uri="{FF2B5EF4-FFF2-40B4-BE49-F238E27FC236}">
                      <a16:creationId xmlns:a16="http://schemas.microsoft.com/office/drawing/2014/main" xmlns="" id="{5B0C8303-435B-4D88-AAA9-7D205A77A10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F0931D0-6DDB-4896-B6BA-0CDEE5F73708}"/>
              </a:ext>
            </a:extLst>
          </p:cNvPr>
          <p:cNvCxnSpPr>
            <a:cxnSpLocks/>
          </p:cNvCxnSpPr>
          <p:nvPr/>
        </p:nvCxnSpPr>
        <p:spPr>
          <a:xfrm flipV="1">
            <a:off x="835848" y="2833573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1">
            <a:extLst>
              <a:ext uri="{FF2B5EF4-FFF2-40B4-BE49-F238E27FC236}">
                <a16:creationId xmlns:a16="http://schemas.microsoft.com/office/drawing/2014/main" xmlns="" id="{F18A3DBC-B3F2-4431-8F43-DBAA9A563135}"/>
              </a:ext>
            </a:extLst>
          </p:cNvPr>
          <p:cNvSpPr/>
          <p:nvPr/>
        </p:nvSpPr>
        <p:spPr>
          <a:xfrm>
            <a:off x="748723" y="3448311"/>
            <a:ext cx="4431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accent6"/>
                </a:solidFill>
                <a:latin typeface="Rockwell" panose="02060603020205020403" pitchFamily="18" charset="0"/>
              </a:rPr>
              <a:t>3 </a:t>
            </a:r>
            <a:r>
              <a:rPr lang="en-US" altLang="ko-KR" sz="4000" b="1" dirty="0" err="1">
                <a:solidFill>
                  <a:schemeClr val="accent6"/>
                </a:solidFill>
                <a:latin typeface="Rockwell" panose="02060603020205020403" pitchFamily="18" charset="0"/>
              </a:rPr>
              <a:t>hari</a:t>
            </a:r>
            <a:r>
              <a:rPr lang="en-US" altLang="ko-KR" sz="4000" b="1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4000" b="1" dirty="0" err="1">
                <a:solidFill>
                  <a:schemeClr val="accent6"/>
                </a:solidFill>
                <a:latin typeface="Rockwell" panose="02060603020205020403" pitchFamily="18" charset="0"/>
              </a:rPr>
              <a:t>kegiatan</a:t>
            </a:r>
            <a:r>
              <a:rPr lang="en-US" altLang="ko-KR" sz="4000" b="1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4000" b="1" dirty="0" err="1">
                <a:solidFill>
                  <a:schemeClr val="accent6"/>
                </a:solidFill>
                <a:latin typeface="Rockwell" panose="02060603020205020403" pitchFamily="18" charset="0"/>
              </a:rPr>
              <a:t>Pengenalan</a:t>
            </a:r>
            <a:r>
              <a:rPr lang="en-US" altLang="ko-KR" sz="4000" b="1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4000" b="1" dirty="0" err="1">
                <a:solidFill>
                  <a:schemeClr val="accent6"/>
                </a:solidFill>
                <a:latin typeface="Rockwell" panose="02060603020205020403" pitchFamily="18" charset="0"/>
              </a:rPr>
              <a:t>Lingkungan</a:t>
            </a:r>
            <a:r>
              <a:rPr lang="en-US" altLang="ko-KR" sz="4000" b="1" dirty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4000" b="1" dirty="0" err="1">
                <a:solidFill>
                  <a:schemeClr val="accent6"/>
                </a:solidFill>
                <a:latin typeface="Rockwell" panose="02060603020205020403" pitchFamily="18" charset="0"/>
              </a:rPr>
              <a:t>Sekolah</a:t>
            </a:r>
            <a:endParaRPr lang="en-US" altLang="ko-KR" sz="4000" b="1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BE59D50-110A-4CB4-A556-D533B55E3A19}"/>
              </a:ext>
            </a:extLst>
          </p:cNvPr>
          <p:cNvSpPr txBox="1"/>
          <p:nvPr/>
        </p:nvSpPr>
        <p:spPr>
          <a:xfrm>
            <a:off x="323529" y="1462404"/>
            <a:ext cx="68189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 err="1">
                <a:solidFill>
                  <a:schemeClr val="accent6"/>
                </a:solidFill>
                <a:latin typeface="Rockwell" panose="02060603020205020403" pitchFamily="18" charset="0"/>
                <a:cs typeface="Arial" pitchFamily="34" charset="0"/>
              </a:rPr>
              <a:t>Senin</a:t>
            </a:r>
            <a:r>
              <a:rPr lang="en-US" altLang="ko-KR" sz="4800" b="1" dirty="0">
                <a:solidFill>
                  <a:schemeClr val="accent6"/>
                </a:solidFill>
                <a:latin typeface="Rockwell" panose="02060603020205020403" pitchFamily="18" charset="0"/>
                <a:cs typeface="Arial" pitchFamily="34" charset="0"/>
              </a:rPr>
              <a:t>, 13 </a:t>
            </a:r>
            <a:r>
              <a:rPr lang="en-US" altLang="ko-KR" sz="4800" b="1" dirty="0" err="1">
                <a:solidFill>
                  <a:schemeClr val="accent6"/>
                </a:solidFill>
                <a:latin typeface="Rockwell" panose="02060603020205020403" pitchFamily="18" charset="0"/>
                <a:cs typeface="Arial" pitchFamily="34" charset="0"/>
              </a:rPr>
              <a:t>Juli</a:t>
            </a:r>
            <a:r>
              <a:rPr lang="en-US" altLang="ko-KR" sz="4800" b="1" dirty="0">
                <a:solidFill>
                  <a:schemeClr val="accent6"/>
                </a:solidFill>
                <a:latin typeface="Rockwell" panose="02060603020205020403" pitchFamily="18" charset="0"/>
                <a:cs typeface="Arial" pitchFamily="34" charset="0"/>
              </a:rPr>
              <a:t> 2020</a:t>
            </a:r>
            <a:endParaRPr lang="ko-KR" altLang="en-US" sz="4800" b="1" dirty="0">
              <a:solidFill>
                <a:schemeClr val="accent6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709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8DF9F8C-A851-401B-AD9E-2E1D8B966554}"/>
              </a:ext>
            </a:extLst>
          </p:cNvPr>
          <p:cNvSpPr/>
          <p:nvPr/>
        </p:nvSpPr>
        <p:spPr>
          <a:xfrm>
            <a:off x="3391661" y="4777572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Tanya - Jawab</a:t>
            </a: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xmlns="" id="{B358B6F3-EAC6-43D4-8369-66685050C259}"/>
              </a:ext>
            </a:extLst>
          </p:cNvPr>
          <p:cNvSpPr/>
          <p:nvPr/>
        </p:nvSpPr>
        <p:spPr>
          <a:xfrm>
            <a:off x="1620037" y="2478136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xmlns="" id="{FF39D26D-4FED-4204-8EEF-7B0763489D98}"/>
              </a:ext>
            </a:extLst>
          </p:cNvPr>
          <p:cNvSpPr/>
          <p:nvPr/>
        </p:nvSpPr>
        <p:spPr>
          <a:xfrm>
            <a:off x="6990819" y="2477147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708ECA-9886-4B0F-B80C-7FCB4CA9F755}"/>
              </a:ext>
            </a:extLst>
          </p:cNvPr>
          <p:cNvGrpSpPr/>
          <p:nvPr/>
        </p:nvGrpSpPr>
        <p:grpSpPr>
          <a:xfrm>
            <a:off x="3095961" y="2828502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39" name="Block Arc 37">
              <a:extLst>
                <a:ext uri="{FF2B5EF4-FFF2-40B4-BE49-F238E27FC236}">
                  <a16:creationId xmlns:a16="http://schemas.microsoft.com/office/drawing/2014/main" xmlns="" id="{9B5403C4-DB21-4494-A4FB-C72F5A534F79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AFB032E-4142-4071-A05D-6DA982D534B9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4E15B37-D3E8-4A3E-AB07-27DCBD488886}"/>
              </a:ext>
            </a:extLst>
          </p:cNvPr>
          <p:cNvGrpSpPr/>
          <p:nvPr/>
        </p:nvGrpSpPr>
        <p:grpSpPr>
          <a:xfrm>
            <a:off x="7622291" y="2760139"/>
            <a:ext cx="1305367" cy="1645546"/>
            <a:chOff x="6804248" y="2144238"/>
            <a:chExt cx="1305367" cy="1645545"/>
          </a:xfrm>
        </p:grpSpPr>
        <p:sp>
          <p:nvSpPr>
            <p:cNvPr id="46" name="Oval 1">
              <a:extLst>
                <a:ext uri="{FF2B5EF4-FFF2-40B4-BE49-F238E27FC236}">
                  <a16:creationId xmlns:a16="http://schemas.microsoft.com/office/drawing/2014/main" xmlns="" id="{8C4D1EBC-F3FF-485D-86E2-9C653309821E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xmlns="" id="{7741C917-6451-4967-ACCE-2C46B267F56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xmlns="" id="{0B60B349-6613-4DA3-ABDB-539CCD2D3CB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xmlns="" id="{24E18CDC-F9BD-4FAA-A0B4-4819341B7333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xmlns="" id="{0D5C1A23-E71E-4DF2-9344-87A955A9D7F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">
              <a:extLst>
                <a:ext uri="{FF2B5EF4-FFF2-40B4-BE49-F238E27FC236}">
                  <a16:creationId xmlns:a16="http://schemas.microsoft.com/office/drawing/2014/main" xmlns="" id="{23304D3F-CDAF-4968-8734-D37BD395A078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1">
              <a:extLst>
                <a:ext uri="{FF2B5EF4-FFF2-40B4-BE49-F238E27FC236}">
                  <a16:creationId xmlns:a16="http://schemas.microsoft.com/office/drawing/2014/main" xmlns="" id="{617FEFBA-A2BD-401D-A4BE-022A3F98069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95E7FF9-7207-442B-9334-59A9A13487B4}"/>
              </a:ext>
            </a:extLst>
          </p:cNvPr>
          <p:cNvSpPr/>
          <p:nvPr/>
        </p:nvSpPr>
        <p:spPr>
          <a:xfrm>
            <a:off x="8261273" y="4821717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8" name="Trapezoid 22">
            <a:extLst>
              <a:ext uri="{FF2B5EF4-FFF2-40B4-BE49-F238E27FC236}">
                <a16:creationId xmlns:a16="http://schemas.microsoft.com/office/drawing/2014/main" xmlns="" id="{CF63E829-5A27-474A-A9D6-A8D5C765487E}"/>
              </a:ext>
            </a:extLst>
          </p:cNvPr>
          <p:cNvSpPr/>
          <p:nvPr/>
        </p:nvSpPr>
        <p:spPr>
          <a:xfrm>
            <a:off x="1974493" y="2502460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5885887A-E29E-466B-B5A8-216003C25284}"/>
              </a:ext>
            </a:extLst>
          </p:cNvPr>
          <p:cNvGrpSpPr/>
          <p:nvPr/>
        </p:nvGrpSpPr>
        <p:grpSpPr>
          <a:xfrm>
            <a:off x="4454697" y="2562111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70" name="Donut 1">
              <a:extLst>
                <a:ext uri="{FF2B5EF4-FFF2-40B4-BE49-F238E27FC236}">
                  <a16:creationId xmlns:a16="http://schemas.microsoft.com/office/drawing/2014/main" xmlns="" id="{F476F88C-122E-4BB8-8C50-47873782332B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xmlns="" id="{B8EA902C-A27C-433E-AF0A-BDBD7BFF4478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2" name="Rounded Rectangle 3">
            <a:extLst>
              <a:ext uri="{FF2B5EF4-FFF2-40B4-BE49-F238E27FC236}">
                <a16:creationId xmlns:a16="http://schemas.microsoft.com/office/drawing/2014/main" xmlns="" id="{976CD7DF-8522-4B12-AB85-A2D6BAEF77C7}"/>
              </a:ext>
            </a:extLst>
          </p:cNvPr>
          <p:cNvSpPr/>
          <p:nvPr/>
        </p:nvSpPr>
        <p:spPr>
          <a:xfrm rot="5400000">
            <a:off x="3880493" y="21283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Rounded Rectangle 13">
            <a:extLst>
              <a:ext uri="{FF2B5EF4-FFF2-40B4-BE49-F238E27FC236}">
                <a16:creationId xmlns:a16="http://schemas.microsoft.com/office/drawing/2014/main" xmlns="" id="{EFE31117-EBE9-40F4-B00F-8036B71765F5}"/>
              </a:ext>
            </a:extLst>
          </p:cNvPr>
          <p:cNvSpPr/>
          <p:nvPr/>
        </p:nvSpPr>
        <p:spPr>
          <a:xfrm>
            <a:off x="4386973" y="2300610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9313CE2-F2F8-4640-A91B-01D96888FB2C}"/>
              </a:ext>
            </a:extLst>
          </p:cNvPr>
          <p:cNvGrpSpPr/>
          <p:nvPr/>
        </p:nvGrpSpPr>
        <p:grpSpPr>
          <a:xfrm>
            <a:off x="3258731" y="1907061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xmlns="" id="{3E8AFE1A-CB8F-4743-82E3-B04F44B521C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Parallelogram 6">
              <a:extLst>
                <a:ext uri="{FF2B5EF4-FFF2-40B4-BE49-F238E27FC236}">
                  <a16:creationId xmlns:a16="http://schemas.microsoft.com/office/drawing/2014/main" xmlns="" id="{E4DCEDB6-86AA-4ACC-86AB-DE75D8A0AAA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Parallelogram 6">
              <a:extLst>
                <a:ext uri="{FF2B5EF4-FFF2-40B4-BE49-F238E27FC236}">
                  <a16:creationId xmlns:a16="http://schemas.microsoft.com/office/drawing/2014/main" xmlns="" id="{FE7D3485-660C-4BAB-B541-D10550928FE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6">
              <a:extLst>
                <a:ext uri="{FF2B5EF4-FFF2-40B4-BE49-F238E27FC236}">
                  <a16:creationId xmlns:a16="http://schemas.microsoft.com/office/drawing/2014/main" xmlns="" id="{1A5E41D4-28D8-4045-84E5-CAAC9FBAD588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6">
              <a:extLst>
                <a:ext uri="{FF2B5EF4-FFF2-40B4-BE49-F238E27FC236}">
                  <a16:creationId xmlns:a16="http://schemas.microsoft.com/office/drawing/2014/main" xmlns="" id="{770BEEFD-552B-40BA-B80A-C81686F9E7B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xmlns="" id="{D7DEAA1B-CF12-44A5-9D68-EE2E8BE825E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Parallelogram 6">
              <a:extLst>
                <a:ext uri="{FF2B5EF4-FFF2-40B4-BE49-F238E27FC236}">
                  <a16:creationId xmlns:a16="http://schemas.microsoft.com/office/drawing/2014/main" xmlns="" id="{03C2FDC3-7198-4089-9AC8-61478DCDA1E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Parallelogram 6">
              <a:extLst>
                <a:ext uri="{FF2B5EF4-FFF2-40B4-BE49-F238E27FC236}">
                  <a16:creationId xmlns:a16="http://schemas.microsoft.com/office/drawing/2014/main" xmlns="" id="{E9E395F9-585E-42AF-9D64-65913112158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Parallelogram 6">
              <a:extLst>
                <a:ext uri="{FF2B5EF4-FFF2-40B4-BE49-F238E27FC236}">
                  <a16:creationId xmlns:a16="http://schemas.microsoft.com/office/drawing/2014/main" xmlns="" id="{9271F6DD-E5A1-4536-99DB-C2C3FE46641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Parallelogram 6">
              <a:extLst>
                <a:ext uri="{FF2B5EF4-FFF2-40B4-BE49-F238E27FC236}">
                  <a16:creationId xmlns:a16="http://schemas.microsoft.com/office/drawing/2014/main" xmlns="" id="{86B98313-1A6B-42D4-8880-0C7CD54F3DF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xmlns="" id="{3C501287-F6BA-4D62-A510-90479D80E19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Parallelogram 6">
              <a:extLst>
                <a:ext uri="{FF2B5EF4-FFF2-40B4-BE49-F238E27FC236}">
                  <a16:creationId xmlns:a16="http://schemas.microsoft.com/office/drawing/2014/main" xmlns="" id="{A36E3A9B-6DBC-44C2-AFB2-192D012E67C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Parallelogram 6">
              <a:extLst>
                <a:ext uri="{FF2B5EF4-FFF2-40B4-BE49-F238E27FC236}">
                  <a16:creationId xmlns:a16="http://schemas.microsoft.com/office/drawing/2014/main" xmlns="" id="{2CA5733C-65EF-477C-9D25-90E41DD9F9F0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Parallelogram 6">
              <a:extLst>
                <a:ext uri="{FF2B5EF4-FFF2-40B4-BE49-F238E27FC236}">
                  <a16:creationId xmlns:a16="http://schemas.microsoft.com/office/drawing/2014/main" xmlns="" id="{24C14436-926A-4F17-AA82-C0758C0C179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Parallelogram 6">
              <a:extLst>
                <a:ext uri="{FF2B5EF4-FFF2-40B4-BE49-F238E27FC236}">
                  <a16:creationId xmlns:a16="http://schemas.microsoft.com/office/drawing/2014/main" xmlns="" id="{24305ACA-A9DB-46B8-90E8-326D2776536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Rectangle 7">
              <a:extLst>
                <a:ext uri="{FF2B5EF4-FFF2-40B4-BE49-F238E27FC236}">
                  <a16:creationId xmlns:a16="http://schemas.microsoft.com/office/drawing/2014/main" xmlns="" id="{E8C573D7-89EC-472C-9B36-E8CD1725B234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xmlns="" id="{03591A58-477D-4F1E-BDF1-0B76C99A727D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xmlns="" id="{FEC9B675-5354-46D1-92EC-BD77F198669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4">
              <a:extLst>
                <a:ext uri="{FF2B5EF4-FFF2-40B4-BE49-F238E27FC236}">
                  <a16:creationId xmlns:a16="http://schemas.microsoft.com/office/drawing/2014/main" xmlns="" id="{D3BD5ADE-3E38-4CB1-9ACE-1046A5B1610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4">
              <a:extLst>
                <a:ext uri="{FF2B5EF4-FFF2-40B4-BE49-F238E27FC236}">
                  <a16:creationId xmlns:a16="http://schemas.microsoft.com/office/drawing/2014/main" xmlns="" id="{B3896230-26C7-4D78-943A-12D63884120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5" name="Rectangle 4">
              <a:extLst>
                <a:ext uri="{FF2B5EF4-FFF2-40B4-BE49-F238E27FC236}">
                  <a16:creationId xmlns:a16="http://schemas.microsoft.com/office/drawing/2014/main" xmlns="" id="{9D1ABA73-5033-436D-8649-C3AF539A74E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xmlns="" id="{5FBE459D-E18F-4730-B0B6-E1BDA76F4BB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15FAEBFC-8425-4DDB-AE26-38A28EC5C351}"/>
              </a:ext>
            </a:extLst>
          </p:cNvPr>
          <p:cNvGrpSpPr/>
          <p:nvPr/>
        </p:nvGrpSpPr>
        <p:grpSpPr>
          <a:xfrm>
            <a:off x="4649075" y="2852127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98" name="Round Same Side Corner Rectangle 4">
              <a:extLst>
                <a:ext uri="{FF2B5EF4-FFF2-40B4-BE49-F238E27FC236}">
                  <a16:creationId xmlns:a16="http://schemas.microsoft.com/office/drawing/2014/main" xmlns="" id="{969525EE-9C94-4E84-B311-231FA2AFE587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6">
              <a:extLst>
                <a:ext uri="{FF2B5EF4-FFF2-40B4-BE49-F238E27FC236}">
                  <a16:creationId xmlns:a16="http://schemas.microsoft.com/office/drawing/2014/main" xmlns="" id="{24B68C2C-DA05-44E5-8CD5-B9CAE7E0216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0" name="Round Same Side Corner Rectangle 8">
              <a:extLst>
                <a:ext uri="{FF2B5EF4-FFF2-40B4-BE49-F238E27FC236}">
                  <a16:creationId xmlns:a16="http://schemas.microsoft.com/office/drawing/2014/main" xmlns="" id="{5878C62D-BD3D-4FD2-A2B6-4C016CEA1244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1" name="Isosceles Triangle 3">
            <a:extLst>
              <a:ext uri="{FF2B5EF4-FFF2-40B4-BE49-F238E27FC236}">
                <a16:creationId xmlns:a16="http://schemas.microsoft.com/office/drawing/2014/main" xmlns="" id="{85CCE2F4-E7A4-4DD2-B37F-30F28990AFC9}"/>
              </a:ext>
            </a:extLst>
          </p:cNvPr>
          <p:cNvSpPr/>
          <p:nvPr/>
        </p:nvSpPr>
        <p:spPr>
          <a:xfrm rot="13520917">
            <a:off x="4495553" y="3398960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xmlns="" id="{367026EC-25B9-4A5A-B130-055983640E9C}"/>
              </a:ext>
            </a:extLst>
          </p:cNvPr>
          <p:cNvSpPr/>
          <p:nvPr/>
        </p:nvSpPr>
        <p:spPr>
          <a:xfrm>
            <a:off x="2061929" y="3141381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3" name="Isosceles Triangle 4">
            <a:extLst>
              <a:ext uri="{FF2B5EF4-FFF2-40B4-BE49-F238E27FC236}">
                <a16:creationId xmlns:a16="http://schemas.microsoft.com/office/drawing/2014/main" xmlns="" id="{82E74986-9FCE-47F0-B0F0-93A0CDAA145B}"/>
              </a:ext>
            </a:extLst>
          </p:cNvPr>
          <p:cNvSpPr/>
          <p:nvPr/>
        </p:nvSpPr>
        <p:spPr>
          <a:xfrm>
            <a:off x="1866009" y="3963982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0E6EA222-4D29-497B-80BF-C9E35EDFCAA1}"/>
              </a:ext>
            </a:extLst>
          </p:cNvPr>
          <p:cNvGrpSpPr/>
          <p:nvPr/>
        </p:nvGrpSpPr>
        <p:grpSpPr>
          <a:xfrm>
            <a:off x="2331281" y="2462481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105" name="Oval 3">
              <a:extLst>
                <a:ext uri="{FF2B5EF4-FFF2-40B4-BE49-F238E27FC236}">
                  <a16:creationId xmlns:a16="http://schemas.microsoft.com/office/drawing/2014/main" xmlns="" id="{DD1B9D8C-9F02-4876-AE41-BC16F51EC2D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6">
              <a:extLst>
                <a:ext uri="{FF2B5EF4-FFF2-40B4-BE49-F238E27FC236}">
                  <a16:creationId xmlns:a16="http://schemas.microsoft.com/office/drawing/2014/main" xmlns="" id="{C0AC96DE-2E8C-4C14-8E8C-0ED44C19DD82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7" name="Rounded Rectangle 2">
            <a:extLst>
              <a:ext uri="{FF2B5EF4-FFF2-40B4-BE49-F238E27FC236}">
                <a16:creationId xmlns:a16="http://schemas.microsoft.com/office/drawing/2014/main" xmlns="" id="{AD276670-2E52-4437-9DA7-AA0925F945DE}"/>
              </a:ext>
            </a:extLst>
          </p:cNvPr>
          <p:cNvSpPr/>
          <p:nvPr/>
        </p:nvSpPr>
        <p:spPr>
          <a:xfrm>
            <a:off x="3564138" y="2061564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xmlns="" id="{8CC71487-9D54-4734-BB10-130109244389}"/>
              </a:ext>
            </a:extLst>
          </p:cNvPr>
          <p:cNvSpPr/>
          <p:nvPr/>
        </p:nvSpPr>
        <p:spPr>
          <a:xfrm>
            <a:off x="2419549" y="2078441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9" name="Rounded Rectangle 1">
            <a:extLst>
              <a:ext uri="{FF2B5EF4-FFF2-40B4-BE49-F238E27FC236}">
                <a16:creationId xmlns:a16="http://schemas.microsoft.com/office/drawing/2014/main" xmlns="" id="{D5D7D9E7-D2A9-4DD3-8D69-FD1A866BBEBE}"/>
              </a:ext>
            </a:extLst>
          </p:cNvPr>
          <p:cNvSpPr/>
          <p:nvPr/>
        </p:nvSpPr>
        <p:spPr>
          <a:xfrm>
            <a:off x="4423912" y="3944979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0" name="Rounded Rectangle 4">
            <a:extLst>
              <a:ext uri="{FF2B5EF4-FFF2-40B4-BE49-F238E27FC236}">
                <a16:creationId xmlns:a16="http://schemas.microsoft.com/office/drawing/2014/main" xmlns="" id="{C237A1DB-9319-4CEE-AFDE-4782BE225964}"/>
              </a:ext>
            </a:extLst>
          </p:cNvPr>
          <p:cNvSpPr>
            <a:spLocks noChangeAspect="1"/>
          </p:cNvSpPr>
          <p:nvPr/>
        </p:nvSpPr>
        <p:spPr>
          <a:xfrm>
            <a:off x="4483557" y="3745725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ounded Rectangle 1">
            <a:extLst>
              <a:ext uri="{FF2B5EF4-FFF2-40B4-BE49-F238E27FC236}">
                <a16:creationId xmlns:a16="http://schemas.microsoft.com/office/drawing/2014/main" xmlns="" id="{05D35085-4808-41AC-AD25-A9CEBFAB21D0}"/>
              </a:ext>
            </a:extLst>
          </p:cNvPr>
          <p:cNvSpPr>
            <a:spLocks noChangeAspect="1"/>
          </p:cNvSpPr>
          <p:nvPr/>
        </p:nvSpPr>
        <p:spPr>
          <a:xfrm>
            <a:off x="4080969" y="2415836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xmlns="" id="{10469E8B-B3D7-4B2B-A227-033BC2BDC96C}"/>
              </a:ext>
            </a:extLst>
          </p:cNvPr>
          <p:cNvSpPr>
            <a:spLocks noChangeAspect="1"/>
          </p:cNvSpPr>
          <p:nvPr/>
        </p:nvSpPr>
        <p:spPr>
          <a:xfrm rot="2700000">
            <a:off x="3318372" y="2156004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B3D8C976-1FE0-4794-9D41-E992C7944B31}"/>
              </a:ext>
            </a:extLst>
          </p:cNvPr>
          <p:cNvSpPr>
            <a:spLocks noChangeAspect="1"/>
          </p:cNvSpPr>
          <p:nvPr/>
        </p:nvSpPr>
        <p:spPr>
          <a:xfrm>
            <a:off x="4423911" y="2835589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4" name="Donut 7">
            <a:extLst>
              <a:ext uri="{FF2B5EF4-FFF2-40B4-BE49-F238E27FC236}">
                <a16:creationId xmlns:a16="http://schemas.microsoft.com/office/drawing/2014/main" xmlns="" id="{DE1AAA44-0823-44FC-AB54-8381A0B3D48D}"/>
              </a:ext>
            </a:extLst>
          </p:cNvPr>
          <p:cNvSpPr>
            <a:spLocks noChangeAspect="1"/>
          </p:cNvSpPr>
          <p:nvPr/>
        </p:nvSpPr>
        <p:spPr>
          <a:xfrm rot="2593293">
            <a:off x="2278478" y="2795680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F70965D5-61E6-487E-96E6-5D1EE67D9D23}"/>
              </a:ext>
            </a:extLst>
          </p:cNvPr>
          <p:cNvGrpSpPr>
            <a:grpSpLocks noChangeAspect="1"/>
          </p:cNvGrpSpPr>
          <p:nvPr/>
        </p:nvGrpSpPr>
        <p:grpSpPr>
          <a:xfrm>
            <a:off x="1799280" y="3675918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116" name="Donut 117">
              <a:extLst>
                <a:ext uri="{FF2B5EF4-FFF2-40B4-BE49-F238E27FC236}">
                  <a16:creationId xmlns:a16="http://schemas.microsoft.com/office/drawing/2014/main" xmlns="" id="{4AB1EB71-D7A9-4FA1-8865-9CADC03B7129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8">
              <a:extLst>
                <a:ext uri="{FF2B5EF4-FFF2-40B4-BE49-F238E27FC236}">
                  <a16:creationId xmlns:a16="http://schemas.microsoft.com/office/drawing/2014/main" xmlns="" id="{321D3FA9-F34E-4EF2-934E-173B3CDA46AD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 Same Side Corner Rectangle 119">
              <a:extLst>
                <a:ext uri="{FF2B5EF4-FFF2-40B4-BE49-F238E27FC236}">
                  <a16:creationId xmlns:a16="http://schemas.microsoft.com/office/drawing/2014/main" xmlns="" id="{0334B515-848E-445C-B134-0C96533074D6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Block Arc 118">
              <a:extLst>
                <a:ext uri="{FF2B5EF4-FFF2-40B4-BE49-F238E27FC236}">
                  <a16:creationId xmlns:a16="http://schemas.microsoft.com/office/drawing/2014/main" xmlns="" id="{C3B81CB3-5A07-4115-84E9-179E5E16D2B4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0" name="Trapezoid 24">
            <a:extLst>
              <a:ext uri="{FF2B5EF4-FFF2-40B4-BE49-F238E27FC236}">
                <a16:creationId xmlns:a16="http://schemas.microsoft.com/office/drawing/2014/main" xmlns="" id="{6B84980C-69E5-4095-A7AC-5AD317613837}"/>
              </a:ext>
            </a:extLst>
          </p:cNvPr>
          <p:cNvSpPr>
            <a:spLocks noChangeAspect="1"/>
          </p:cNvSpPr>
          <p:nvPr/>
        </p:nvSpPr>
        <p:spPr>
          <a:xfrm rot="8369018">
            <a:off x="1791995" y="3017072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xmlns="" id="{B933EDAE-2F1D-42D7-BE78-3C05A819DFB9}"/>
              </a:ext>
            </a:extLst>
          </p:cNvPr>
          <p:cNvSpPr>
            <a:spLocks noChangeAspect="1"/>
          </p:cNvSpPr>
          <p:nvPr/>
        </p:nvSpPr>
        <p:spPr>
          <a:xfrm rot="18900000">
            <a:off x="2827323" y="2076481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Round Same Side Corner Rectangle 7">
            <a:extLst>
              <a:ext uri="{FF2B5EF4-FFF2-40B4-BE49-F238E27FC236}">
                <a16:creationId xmlns:a16="http://schemas.microsoft.com/office/drawing/2014/main" xmlns="" id="{291C1A53-5DFC-43FA-9897-6D7C9A397F94}"/>
              </a:ext>
            </a:extLst>
          </p:cNvPr>
          <p:cNvSpPr>
            <a:spLocks noChangeAspect="1"/>
          </p:cNvSpPr>
          <p:nvPr/>
        </p:nvSpPr>
        <p:spPr>
          <a:xfrm rot="10800000">
            <a:off x="2026496" y="3487071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Rectangle 1">
            <a:extLst>
              <a:ext uri="{FF2B5EF4-FFF2-40B4-BE49-F238E27FC236}">
                <a16:creationId xmlns:a16="http://schemas.microsoft.com/office/drawing/2014/main" xmlns="" id="{6886F525-F9D8-42F8-82E2-54DDB653A586}"/>
              </a:ext>
            </a:extLst>
          </p:cNvPr>
          <p:cNvSpPr/>
          <p:nvPr/>
        </p:nvSpPr>
        <p:spPr>
          <a:xfrm>
            <a:off x="2649029" y="1872840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5">
            <a:extLst>
              <a:ext uri="{FF2B5EF4-FFF2-40B4-BE49-F238E27FC236}">
                <a16:creationId xmlns:a16="http://schemas.microsoft.com/office/drawing/2014/main" xmlns="" id="{A47C2553-4DC3-406B-B721-B12CABF6718B}"/>
              </a:ext>
            </a:extLst>
          </p:cNvPr>
          <p:cNvSpPr/>
          <p:nvPr/>
        </p:nvSpPr>
        <p:spPr>
          <a:xfrm>
            <a:off x="3760426" y="182120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ectangle 13">
            <a:extLst>
              <a:ext uri="{FF2B5EF4-FFF2-40B4-BE49-F238E27FC236}">
                <a16:creationId xmlns:a16="http://schemas.microsoft.com/office/drawing/2014/main" xmlns="" id="{550AEF48-7B5C-43CC-B142-AD73FE64E088}"/>
              </a:ext>
            </a:extLst>
          </p:cNvPr>
          <p:cNvSpPr>
            <a:spLocks noChangeAspect="1"/>
          </p:cNvSpPr>
          <p:nvPr/>
        </p:nvSpPr>
        <p:spPr>
          <a:xfrm rot="18900000">
            <a:off x="4583602" y="3142371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6" name="Trapezoid 10">
            <a:extLst>
              <a:ext uri="{FF2B5EF4-FFF2-40B4-BE49-F238E27FC236}">
                <a16:creationId xmlns:a16="http://schemas.microsoft.com/office/drawing/2014/main" xmlns="" id="{40CC1F12-F3FC-401E-9A0C-6BC4D1FDEE7F}"/>
              </a:ext>
            </a:extLst>
          </p:cNvPr>
          <p:cNvSpPr/>
          <p:nvPr/>
        </p:nvSpPr>
        <p:spPr>
          <a:xfrm>
            <a:off x="4184601" y="419062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Rounded Rectangle 12">
            <a:extLst>
              <a:ext uri="{FF2B5EF4-FFF2-40B4-BE49-F238E27FC236}">
                <a16:creationId xmlns:a16="http://schemas.microsoft.com/office/drawing/2014/main" xmlns="" id="{9D9925B8-6175-416A-BEC3-DC3486BE9598}"/>
              </a:ext>
            </a:extLst>
          </p:cNvPr>
          <p:cNvSpPr/>
          <p:nvPr/>
        </p:nvSpPr>
        <p:spPr>
          <a:xfrm>
            <a:off x="1947751" y="2790759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xmlns="" id="{4108B1E6-83E0-4A90-950F-B34456DE8D91}"/>
              </a:ext>
            </a:extLst>
          </p:cNvPr>
          <p:cNvSpPr/>
          <p:nvPr/>
        </p:nvSpPr>
        <p:spPr>
          <a:xfrm>
            <a:off x="2159074" y="2170584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Chord 3">
            <a:extLst>
              <a:ext uri="{FF2B5EF4-FFF2-40B4-BE49-F238E27FC236}">
                <a16:creationId xmlns:a16="http://schemas.microsoft.com/office/drawing/2014/main" xmlns="" id="{19E9F79C-1814-4602-99F0-A6718325809B}"/>
              </a:ext>
            </a:extLst>
          </p:cNvPr>
          <p:cNvSpPr/>
          <p:nvPr/>
        </p:nvSpPr>
        <p:spPr>
          <a:xfrm rot="5400000">
            <a:off x="3042692" y="2220610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0" name="Rounded Rectangle 1">
            <a:extLst>
              <a:ext uri="{FF2B5EF4-FFF2-40B4-BE49-F238E27FC236}">
                <a16:creationId xmlns:a16="http://schemas.microsoft.com/office/drawing/2014/main" xmlns="" id="{89CF2488-CE06-4995-A975-0F61B2EB2750}"/>
              </a:ext>
            </a:extLst>
          </p:cNvPr>
          <p:cNvSpPr/>
          <p:nvPr/>
        </p:nvSpPr>
        <p:spPr>
          <a:xfrm>
            <a:off x="2653386" y="23247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1" name="Frame 1">
            <a:extLst>
              <a:ext uri="{FF2B5EF4-FFF2-40B4-BE49-F238E27FC236}">
                <a16:creationId xmlns:a16="http://schemas.microsoft.com/office/drawing/2014/main" xmlns="" id="{8BB07ABA-1864-4DA7-B933-74FE07B215DF}"/>
              </a:ext>
            </a:extLst>
          </p:cNvPr>
          <p:cNvSpPr/>
          <p:nvPr/>
        </p:nvSpPr>
        <p:spPr>
          <a:xfrm>
            <a:off x="2062675" y="428687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xmlns="" id="{946DC479-EA72-4097-93DC-C97DA4B82631}"/>
              </a:ext>
            </a:extLst>
          </p:cNvPr>
          <p:cNvSpPr/>
          <p:nvPr/>
        </p:nvSpPr>
        <p:spPr>
          <a:xfrm>
            <a:off x="4238121" y="2131443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DE13BA83-68F8-4B23-9E50-A3DF198FE211}"/>
              </a:ext>
            </a:extLst>
          </p:cNvPr>
          <p:cNvGrpSpPr/>
          <p:nvPr/>
        </p:nvGrpSpPr>
        <p:grpSpPr>
          <a:xfrm>
            <a:off x="9417784" y="2658738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48" name="Donut 1">
              <a:extLst>
                <a:ext uri="{FF2B5EF4-FFF2-40B4-BE49-F238E27FC236}">
                  <a16:creationId xmlns:a16="http://schemas.microsoft.com/office/drawing/2014/main" xmlns="" id="{E11D0B2F-A285-4925-81CD-58D16A2D846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9" name="Rectangle 4">
              <a:extLst>
                <a:ext uri="{FF2B5EF4-FFF2-40B4-BE49-F238E27FC236}">
                  <a16:creationId xmlns:a16="http://schemas.microsoft.com/office/drawing/2014/main" xmlns="" id="{DA5CC7EA-E2B7-418A-87F0-129524316117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0" name="Rounded Rectangle 3">
            <a:extLst>
              <a:ext uri="{FF2B5EF4-FFF2-40B4-BE49-F238E27FC236}">
                <a16:creationId xmlns:a16="http://schemas.microsoft.com/office/drawing/2014/main" xmlns="" id="{DB9C8950-4E98-4C72-B658-61A0922BA5C2}"/>
              </a:ext>
            </a:extLst>
          </p:cNvPr>
          <p:cNvSpPr/>
          <p:nvPr/>
        </p:nvSpPr>
        <p:spPr>
          <a:xfrm rot="5400000">
            <a:off x="8843581" y="2224955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1" name="Rounded Rectangle 13">
            <a:extLst>
              <a:ext uri="{FF2B5EF4-FFF2-40B4-BE49-F238E27FC236}">
                <a16:creationId xmlns:a16="http://schemas.microsoft.com/office/drawing/2014/main" xmlns="" id="{BB8578E1-37F5-4176-A430-46142DBCA509}"/>
              </a:ext>
            </a:extLst>
          </p:cNvPr>
          <p:cNvSpPr/>
          <p:nvPr/>
        </p:nvSpPr>
        <p:spPr>
          <a:xfrm>
            <a:off x="9350061" y="2397237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5C9517F5-2030-4C21-B2EF-521E8CFBABE1}"/>
              </a:ext>
            </a:extLst>
          </p:cNvPr>
          <p:cNvGrpSpPr/>
          <p:nvPr/>
        </p:nvGrpSpPr>
        <p:grpSpPr>
          <a:xfrm>
            <a:off x="9570951" y="2958904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53" name="Round Same Side Corner Rectangle 4">
              <a:extLst>
                <a:ext uri="{FF2B5EF4-FFF2-40B4-BE49-F238E27FC236}">
                  <a16:creationId xmlns:a16="http://schemas.microsoft.com/office/drawing/2014/main" xmlns="" id="{2B00B1B2-3E59-4430-A84E-8F11AB07BCBA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4" name="Round Same Side Corner Rectangle 6">
              <a:extLst>
                <a:ext uri="{FF2B5EF4-FFF2-40B4-BE49-F238E27FC236}">
                  <a16:creationId xmlns:a16="http://schemas.microsoft.com/office/drawing/2014/main" xmlns="" id="{D6313785-4707-4B36-A6FF-D946CAA1578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5" name="Round Same Side Corner Rectangle 8">
              <a:extLst>
                <a:ext uri="{FF2B5EF4-FFF2-40B4-BE49-F238E27FC236}">
                  <a16:creationId xmlns:a16="http://schemas.microsoft.com/office/drawing/2014/main" xmlns="" id="{98C9E9CE-D0E7-4DEC-9DA6-F079AB1979F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6" name="Isosceles Triangle 3">
            <a:extLst>
              <a:ext uri="{FF2B5EF4-FFF2-40B4-BE49-F238E27FC236}">
                <a16:creationId xmlns:a16="http://schemas.microsoft.com/office/drawing/2014/main" xmlns="" id="{2F615E07-75B9-4983-AAFB-2E86092DD1B0}"/>
              </a:ext>
            </a:extLst>
          </p:cNvPr>
          <p:cNvSpPr/>
          <p:nvPr/>
        </p:nvSpPr>
        <p:spPr>
          <a:xfrm rot="13520917">
            <a:off x="9458641" y="3495587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7" name="Rounded Rectangle 1">
            <a:extLst>
              <a:ext uri="{FF2B5EF4-FFF2-40B4-BE49-F238E27FC236}">
                <a16:creationId xmlns:a16="http://schemas.microsoft.com/office/drawing/2014/main" xmlns="" id="{27E17DB6-8E14-41F4-B776-7B42E6030AD1}"/>
              </a:ext>
            </a:extLst>
          </p:cNvPr>
          <p:cNvSpPr/>
          <p:nvPr/>
        </p:nvSpPr>
        <p:spPr>
          <a:xfrm>
            <a:off x="9201211" y="4026338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8" name="Rounded Rectangle 4">
            <a:extLst>
              <a:ext uri="{FF2B5EF4-FFF2-40B4-BE49-F238E27FC236}">
                <a16:creationId xmlns:a16="http://schemas.microsoft.com/office/drawing/2014/main" xmlns="" id="{C6DDA468-7D4F-4EAB-A99A-759BDA1D5969}"/>
              </a:ext>
            </a:extLst>
          </p:cNvPr>
          <p:cNvSpPr>
            <a:spLocks noChangeAspect="1"/>
          </p:cNvSpPr>
          <p:nvPr/>
        </p:nvSpPr>
        <p:spPr>
          <a:xfrm>
            <a:off x="9368383" y="379122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9" name="Rounded Rectangle 1">
            <a:extLst>
              <a:ext uri="{FF2B5EF4-FFF2-40B4-BE49-F238E27FC236}">
                <a16:creationId xmlns:a16="http://schemas.microsoft.com/office/drawing/2014/main" xmlns="" id="{406D3CCA-56C5-4B4B-9E3A-5AF23F1DE73A}"/>
              </a:ext>
            </a:extLst>
          </p:cNvPr>
          <p:cNvSpPr>
            <a:spLocks noChangeAspect="1"/>
          </p:cNvSpPr>
          <p:nvPr/>
        </p:nvSpPr>
        <p:spPr>
          <a:xfrm>
            <a:off x="9044058" y="2512464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xmlns="" id="{30561CC4-F3E6-47A6-A7F2-09422379C668}"/>
              </a:ext>
            </a:extLst>
          </p:cNvPr>
          <p:cNvSpPr>
            <a:spLocks noChangeAspect="1"/>
          </p:cNvSpPr>
          <p:nvPr/>
        </p:nvSpPr>
        <p:spPr>
          <a:xfrm>
            <a:off x="9386999" y="2932216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1" name="Rectangle 13">
            <a:extLst>
              <a:ext uri="{FF2B5EF4-FFF2-40B4-BE49-F238E27FC236}">
                <a16:creationId xmlns:a16="http://schemas.microsoft.com/office/drawing/2014/main" xmlns="" id="{4D8C280A-70CE-416C-BF4A-3897AD8B9E22}"/>
              </a:ext>
            </a:extLst>
          </p:cNvPr>
          <p:cNvSpPr>
            <a:spLocks noChangeAspect="1"/>
          </p:cNvSpPr>
          <p:nvPr/>
        </p:nvSpPr>
        <p:spPr>
          <a:xfrm rot="18900000">
            <a:off x="9472958" y="3248033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2" name="Trapezoid 10">
            <a:extLst>
              <a:ext uri="{FF2B5EF4-FFF2-40B4-BE49-F238E27FC236}">
                <a16:creationId xmlns:a16="http://schemas.microsoft.com/office/drawing/2014/main" xmlns="" id="{1E76F696-848B-4D89-A73B-CDFD10B6F859}"/>
              </a:ext>
            </a:extLst>
          </p:cNvPr>
          <p:cNvSpPr/>
          <p:nvPr/>
        </p:nvSpPr>
        <p:spPr>
          <a:xfrm>
            <a:off x="9101634" y="431219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3" name="Oval 7">
            <a:extLst>
              <a:ext uri="{FF2B5EF4-FFF2-40B4-BE49-F238E27FC236}">
                <a16:creationId xmlns:a16="http://schemas.microsoft.com/office/drawing/2014/main" xmlns="" id="{6673F9D2-71C2-4230-91FE-C90BF194E024}"/>
              </a:ext>
            </a:extLst>
          </p:cNvPr>
          <p:cNvSpPr/>
          <p:nvPr/>
        </p:nvSpPr>
        <p:spPr>
          <a:xfrm>
            <a:off x="9201209" y="2228070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2" name="Oval 1">
            <a:extLst>
              <a:ext uri="{FF2B5EF4-FFF2-40B4-BE49-F238E27FC236}">
                <a16:creationId xmlns:a16="http://schemas.microsoft.com/office/drawing/2014/main" xmlns="" id="{30250068-CC8A-4D3F-A254-F61BF735BDD8}"/>
              </a:ext>
            </a:extLst>
          </p:cNvPr>
          <p:cNvSpPr/>
          <p:nvPr/>
        </p:nvSpPr>
        <p:spPr>
          <a:xfrm>
            <a:off x="4683459" y="3937094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4" name="Round Same Side Corner Rectangle 7">
            <a:extLst>
              <a:ext uri="{FF2B5EF4-FFF2-40B4-BE49-F238E27FC236}">
                <a16:creationId xmlns:a16="http://schemas.microsoft.com/office/drawing/2014/main" xmlns="" id="{B92C980F-82C8-4906-8C34-5C66069B462D}"/>
              </a:ext>
            </a:extLst>
          </p:cNvPr>
          <p:cNvSpPr>
            <a:spLocks noChangeAspect="1"/>
          </p:cNvSpPr>
          <p:nvPr/>
        </p:nvSpPr>
        <p:spPr>
          <a:xfrm rot="10800000">
            <a:off x="6951033" y="3365750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7" name="Isosceles Triangle 4">
            <a:extLst>
              <a:ext uri="{FF2B5EF4-FFF2-40B4-BE49-F238E27FC236}">
                <a16:creationId xmlns:a16="http://schemas.microsoft.com/office/drawing/2014/main" xmlns="" id="{0B16FB75-2A54-4EED-8C72-D24AFE53BF45}"/>
              </a:ext>
            </a:extLst>
          </p:cNvPr>
          <p:cNvSpPr/>
          <p:nvPr/>
        </p:nvSpPr>
        <p:spPr>
          <a:xfrm>
            <a:off x="6824663" y="4284293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3C421164-603F-4250-8FD3-442EC605A3BA}"/>
              </a:ext>
            </a:extLst>
          </p:cNvPr>
          <p:cNvGrpSpPr/>
          <p:nvPr/>
        </p:nvGrpSpPr>
        <p:grpSpPr>
          <a:xfrm>
            <a:off x="8549170" y="2211319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10" name="Rectangle 4">
              <a:extLst>
                <a:ext uri="{FF2B5EF4-FFF2-40B4-BE49-F238E27FC236}">
                  <a16:creationId xmlns:a16="http://schemas.microsoft.com/office/drawing/2014/main" xmlns="" id="{D5B15582-27A0-4D59-A308-71E122EA7488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1" name="Parallelogram 6">
              <a:extLst>
                <a:ext uri="{FF2B5EF4-FFF2-40B4-BE49-F238E27FC236}">
                  <a16:creationId xmlns:a16="http://schemas.microsoft.com/office/drawing/2014/main" xmlns="" id="{D6134E89-A888-428B-A5ED-0E36690BCE8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2" name="Parallelogram 6">
              <a:extLst>
                <a:ext uri="{FF2B5EF4-FFF2-40B4-BE49-F238E27FC236}">
                  <a16:creationId xmlns:a16="http://schemas.microsoft.com/office/drawing/2014/main" xmlns="" id="{4A2689CA-E896-4985-85EC-70A80374E1F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3" name="Parallelogram 6">
              <a:extLst>
                <a:ext uri="{FF2B5EF4-FFF2-40B4-BE49-F238E27FC236}">
                  <a16:creationId xmlns:a16="http://schemas.microsoft.com/office/drawing/2014/main" xmlns="" id="{FD337302-05AA-495D-85B1-88925320178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4" name="Parallelogram 6">
              <a:extLst>
                <a:ext uri="{FF2B5EF4-FFF2-40B4-BE49-F238E27FC236}">
                  <a16:creationId xmlns:a16="http://schemas.microsoft.com/office/drawing/2014/main" xmlns="" id="{74BC2FD3-9D33-447C-A5CD-89029169BABF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5" name="Rectangle 4">
              <a:extLst>
                <a:ext uri="{FF2B5EF4-FFF2-40B4-BE49-F238E27FC236}">
                  <a16:creationId xmlns:a16="http://schemas.microsoft.com/office/drawing/2014/main" xmlns="" id="{4DA5BD33-1895-47A2-909D-2EBDB6BEB8E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6" name="Parallelogram 6">
              <a:extLst>
                <a:ext uri="{FF2B5EF4-FFF2-40B4-BE49-F238E27FC236}">
                  <a16:creationId xmlns:a16="http://schemas.microsoft.com/office/drawing/2014/main" xmlns="" id="{0E1211CB-1F5F-4F10-BD52-992403BA179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7" name="Parallelogram 6">
              <a:extLst>
                <a:ext uri="{FF2B5EF4-FFF2-40B4-BE49-F238E27FC236}">
                  <a16:creationId xmlns:a16="http://schemas.microsoft.com/office/drawing/2014/main" xmlns="" id="{1DEE46FA-1853-4879-86B9-03F01DE19AD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8" name="Parallelogram 6">
              <a:extLst>
                <a:ext uri="{FF2B5EF4-FFF2-40B4-BE49-F238E27FC236}">
                  <a16:creationId xmlns:a16="http://schemas.microsoft.com/office/drawing/2014/main" xmlns="" id="{9828BF7C-AF7D-43B7-B131-9DC25CA2459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9" name="Parallelogram 6">
              <a:extLst>
                <a:ext uri="{FF2B5EF4-FFF2-40B4-BE49-F238E27FC236}">
                  <a16:creationId xmlns:a16="http://schemas.microsoft.com/office/drawing/2014/main" xmlns="" id="{33B28822-8C9D-4998-BAF5-20F4A3D8F58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0" name="Rectangle 4">
              <a:extLst>
                <a:ext uri="{FF2B5EF4-FFF2-40B4-BE49-F238E27FC236}">
                  <a16:creationId xmlns:a16="http://schemas.microsoft.com/office/drawing/2014/main" xmlns="" id="{42BE6BDB-021C-448A-BE0A-CC7E852A577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1" name="Parallelogram 6">
              <a:extLst>
                <a:ext uri="{FF2B5EF4-FFF2-40B4-BE49-F238E27FC236}">
                  <a16:creationId xmlns:a16="http://schemas.microsoft.com/office/drawing/2014/main" xmlns="" id="{5799A81B-3F77-4D15-A130-4FA6AE5EE11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Parallelogram 6">
              <a:extLst>
                <a:ext uri="{FF2B5EF4-FFF2-40B4-BE49-F238E27FC236}">
                  <a16:creationId xmlns:a16="http://schemas.microsoft.com/office/drawing/2014/main" xmlns="" id="{F6D56674-A4DF-409B-975A-2BB63288C9E4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Parallelogram 6">
              <a:extLst>
                <a:ext uri="{FF2B5EF4-FFF2-40B4-BE49-F238E27FC236}">
                  <a16:creationId xmlns:a16="http://schemas.microsoft.com/office/drawing/2014/main" xmlns="" id="{EA6B3E4C-E6B3-46EF-9D5C-93A51F7A3408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xmlns="" id="{4CFC10EE-81C6-425D-8E39-1BC9D6CC2CE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Rectangle 7">
              <a:extLst>
                <a:ext uri="{FF2B5EF4-FFF2-40B4-BE49-F238E27FC236}">
                  <a16:creationId xmlns:a16="http://schemas.microsoft.com/office/drawing/2014/main" xmlns="" id="{A84AC3C9-6183-411B-9E21-944B474981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6" name="Rectangle 4">
              <a:extLst>
                <a:ext uri="{FF2B5EF4-FFF2-40B4-BE49-F238E27FC236}">
                  <a16:creationId xmlns:a16="http://schemas.microsoft.com/office/drawing/2014/main" xmlns="" id="{883D9889-9CDA-4363-A8A5-BDB3A097D8D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7" name="Rectangle 4">
              <a:extLst>
                <a:ext uri="{FF2B5EF4-FFF2-40B4-BE49-F238E27FC236}">
                  <a16:creationId xmlns:a16="http://schemas.microsoft.com/office/drawing/2014/main" xmlns="" id="{B52D7803-D5AE-4977-9DD1-EBA3D15F2B3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8" name="Rectangle 4">
              <a:extLst>
                <a:ext uri="{FF2B5EF4-FFF2-40B4-BE49-F238E27FC236}">
                  <a16:creationId xmlns:a16="http://schemas.microsoft.com/office/drawing/2014/main" xmlns="" id="{0DF78E24-855A-44A5-ACA3-9904E4D22CDA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xmlns="" id="{C5CF528D-A3BC-4FAD-8014-462030FC677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0" name="Rectangle 4">
              <a:extLst>
                <a:ext uri="{FF2B5EF4-FFF2-40B4-BE49-F238E27FC236}">
                  <a16:creationId xmlns:a16="http://schemas.microsoft.com/office/drawing/2014/main" xmlns="" id="{2E1EBAE2-2376-4AEA-BC86-52B841EEA6D4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xmlns="" id="{779DE33D-3E79-4ABC-87E0-6C2BBDDE56C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32" name="Rounded Rectangle 2">
            <a:extLst>
              <a:ext uri="{FF2B5EF4-FFF2-40B4-BE49-F238E27FC236}">
                <a16:creationId xmlns:a16="http://schemas.microsoft.com/office/drawing/2014/main" xmlns="" id="{19A231E8-9F69-4055-B5FD-A965BA44CC8C}"/>
              </a:ext>
            </a:extLst>
          </p:cNvPr>
          <p:cNvSpPr/>
          <p:nvPr/>
        </p:nvSpPr>
        <p:spPr>
          <a:xfrm>
            <a:off x="8320377" y="1986691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3" name="Rounded Rectangle 2">
            <a:extLst>
              <a:ext uri="{FF2B5EF4-FFF2-40B4-BE49-F238E27FC236}">
                <a16:creationId xmlns:a16="http://schemas.microsoft.com/office/drawing/2014/main" xmlns="" id="{D9865212-9BEC-4932-B4A2-76C5B818C243}"/>
              </a:ext>
            </a:extLst>
          </p:cNvPr>
          <p:cNvSpPr/>
          <p:nvPr/>
        </p:nvSpPr>
        <p:spPr>
          <a:xfrm>
            <a:off x="7317878" y="2058675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4" name="Oval 6">
            <a:extLst>
              <a:ext uri="{FF2B5EF4-FFF2-40B4-BE49-F238E27FC236}">
                <a16:creationId xmlns:a16="http://schemas.microsoft.com/office/drawing/2014/main" xmlns="" id="{B7F2083F-17AA-451C-86F0-2E6A1914106C}"/>
              </a:ext>
            </a:extLst>
          </p:cNvPr>
          <p:cNvSpPr>
            <a:spLocks noChangeAspect="1"/>
          </p:cNvSpPr>
          <p:nvPr/>
        </p:nvSpPr>
        <p:spPr>
          <a:xfrm rot="2700000">
            <a:off x="8130390" y="2154805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xmlns="" id="{7BB588DF-ADC4-4EF0-87E0-9BA927D95419}"/>
              </a:ext>
            </a:extLst>
          </p:cNvPr>
          <p:cNvSpPr>
            <a:spLocks noChangeAspect="1"/>
          </p:cNvSpPr>
          <p:nvPr/>
        </p:nvSpPr>
        <p:spPr>
          <a:xfrm rot="18900000">
            <a:off x="7639341" y="2075282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6" name="Rectangle 1">
            <a:extLst>
              <a:ext uri="{FF2B5EF4-FFF2-40B4-BE49-F238E27FC236}">
                <a16:creationId xmlns:a16="http://schemas.microsoft.com/office/drawing/2014/main" xmlns="" id="{2CC697D6-2234-4E95-820F-B417529001C5}"/>
              </a:ext>
            </a:extLst>
          </p:cNvPr>
          <p:cNvSpPr/>
          <p:nvPr/>
        </p:nvSpPr>
        <p:spPr>
          <a:xfrm>
            <a:off x="6971092" y="2169385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7" name="Chord 3">
            <a:extLst>
              <a:ext uri="{FF2B5EF4-FFF2-40B4-BE49-F238E27FC236}">
                <a16:creationId xmlns:a16="http://schemas.microsoft.com/office/drawing/2014/main" xmlns="" id="{C073B7DB-385B-47A1-95A4-98C11547C927}"/>
              </a:ext>
            </a:extLst>
          </p:cNvPr>
          <p:cNvSpPr/>
          <p:nvPr/>
        </p:nvSpPr>
        <p:spPr>
          <a:xfrm rot="5400000">
            <a:off x="7854711" y="2219411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8" name="Rounded Rectangle 1">
            <a:extLst>
              <a:ext uri="{FF2B5EF4-FFF2-40B4-BE49-F238E27FC236}">
                <a16:creationId xmlns:a16="http://schemas.microsoft.com/office/drawing/2014/main" xmlns="" id="{E52EA2BC-F64F-49C8-9B51-A35CB8FB542F}"/>
              </a:ext>
            </a:extLst>
          </p:cNvPr>
          <p:cNvSpPr/>
          <p:nvPr/>
        </p:nvSpPr>
        <p:spPr>
          <a:xfrm>
            <a:off x="7501762" y="233370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3" name="Rounded Rectangle 1">
            <a:extLst>
              <a:ext uri="{FF2B5EF4-FFF2-40B4-BE49-F238E27FC236}">
                <a16:creationId xmlns:a16="http://schemas.microsoft.com/office/drawing/2014/main" xmlns="" id="{D1192711-E290-458E-9BFA-9E5ADB00AC8E}"/>
              </a:ext>
            </a:extLst>
          </p:cNvPr>
          <p:cNvSpPr>
            <a:spLocks noChangeAspect="1"/>
          </p:cNvSpPr>
          <p:nvPr/>
        </p:nvSpPr>
        <p:spPr>
          <a:xfrm>
            <a:off x="7038194" y="2757016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4" name="Trapezoid 22">
            <a:extLst>
              <a:ext uri="{FF2B5EF4-FFF2-40B4-BE49-F238E27FC236}">
                <a16:creationId xmlns:a16="http://schemas.microsoft.com/office/drawing/2014/main" xmlns="" id="{AB6D3A25-CD14-4039-BBFD-23AAAB5400DF}"/>
              </a:ext>
            </a:extLst>
          </p:cNvPr>
          <p:cNvSpPr/>
          <p:nvPr/>
        </p:nvSpPr>
        <p:spPr>
          <a:xfrm>
            <a:off x="6812964" y="2483329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99665D27-9749-4520-B224-B981A7775449}"/>
              </a:ext>
            </a:extLst>
          </p:cNvPr>
          <p:cNvGrpSpPr/>
          <p:nvPr/>
        </p:nvGrpSpPr>
        <p:grpSpPr>
          <a:xfrm>
            <a:off x="7137404" y="2463342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46" name="Oval 3">
              <a:extLst>
                <a:ext uri="{FF2B5EF4-FFF2-40B4-BE49-F238E27FC236}">
                  <a16:creationId xmlns:a16="http://schemas.microsoft.com/office/drawing/2014/main" xmlns="" id="{9BF8DDB2-92E5-4B35-9222-5B59C8F7D15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6">
              <a:extLst>
                <a:ext uri="{FF2B5EF4-FFF2-40B4-BE49-F238E27FC236}">
                  <a16:creationId xmlns:a16="http://schemas.microsoft.com/office/drawing/2014/main" xmlns="" id="{C50C660F-6E20-46CD-B72E-86E20E33256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8" name="Rounded Rectangle 12">
            <a:extLst>
              <a:ext uri="{FF2B5EF4-FFF2-40B4-BE49-F238E27FC236}">
                <a16:creationId xmlns:a16="http://schemas.microsoft.com/office/drawing/2014/main" xmlns="" id="{895D2BFF-5A88-4CB9-AA32-A34DEB83CA23}"/>
              </a:ext>
            </a:extLst>
          </p:cNvPr>
          <p:cNvSpPr/>
          <p:nvPr/>
        </p:nvSpPr>
        <p:spPr>
          <a:xfrm>
            <a:off x="7014394" y="3111711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9" name="Oval 1">
            <a:extLst>
              <a:ext uri="{FF2B5EF4-FFF2-40B4-BE49-F238E27FC236}">
                <a16:creationId xmlns:a16="http://schemas.microsoft.com/office/drawing/2014/main" xmlns="" id="{52443C48-20E4-4968-B32F-6B5443153057}"/>
              </a:ext>
            </a:extLst>
          </p:cNvPr>
          <p:cNvSpPr/>
          <p:nvPr/>
        </p:nvSpPr>
        <p:spPr>
          <a:xfrm>
            <a:off x="9453668" y="4002675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0" name="Oval 1">
            <a:extLst>
              <a:ext uri="{FF2B5EF4-FFF2-40B4-BE49-F238E27FC236}">
                <a16:creationId xmlns:a16="http://schemas.microsoft.com/office/drawing/2014/main" xmlns="" id="{14D74C01-E6D3-4224-AAE2-515DEC68B463}"/>
              </a:ext>
            </a:extLst>
          </p:cNvPr>
          <p:cNvSpPr/>
          <p:nvPr/>
        </p:nvSpPr>
        <p:spPr>
          <a:xfrm>
            <a:off x="1786509" y="329916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1" name="Rectangle 5">
            <a:extLst>
              <a:ext uri="{FF2B5EF4-FFF2-40B4-BE49-F238E27FC236}">
                <a16:creationId xmlns:a16="http://schemas.microsoft.com/office/drawing/2014/main" xmlns="" id="{13604B25-5C8A-49B1-849D-553483489EB3}"/>
              </a:ext>
            </a:extLst>
          </p:cNvPr>
          <p:cNvSpPr/>
          <p:nvPr/>
        </p:nvSpPr>
        <p:spPr>
          <a:xfrm>
            <a:off x="8630203" y="1925312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2" name="Isosceles Triangle 4">
            <a:extLst>
              <a:ext uri="{FF2B5EF4-FFF2-40B4-BE49-F238E27FC236}">
                <a16:creationId xmlns:a16="http://schemas.microsoft.com/office/drawing/2014/main" xmlns="" id="{D3B9050B-D020-472F-8446-BC7D29D70991}"/>
              </a:ext>
            </a:extLst>
          </p:cNvPr>
          <p:cNvSpPr/>
          <p:nvPr/>
        </p:nvSpPr>
        <p:spPr>
          <a:xfrm>
            <a:off x="9675412" y="351508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431C7A03-DA52-4513-A88E-E93E7182D1E0}"/>
              </a:ext>
            </a:extLst>
          </p:cNvPr>
          <p:cNvGrpSpPr>
            <a:grpSpLocks noChangeAspect="1"/>
          </p:cNvGrpSpPr>
          <p:nvPr/>
        </p:nvGrpSpPr>
        <p:grpSpPr>
          <a:xfrm>
            <a:off x="9673522" y="3264812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54" name="Donut 260">
              <a:extLst>
                <a:ext uri="{FF2B5EF4-FFF2-40B4-BE49-F238E27FC236}">
                  <a16:creationId xmlns:a16="http://schemas.microsoft.com/office/drawing/2014/main" xmlns="" id="{E58AC98D-84E8-4FB5-BB4B-E1A3D69B1AC0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5" name="Rounded Rectangle 261">
              <a:extLst>
                <a:ext uri="{FF2B5EF4-FFF2-40B4-BE49-F238E27FC236}">
                  <a16:creationId xmlns:a16="http://schemas.microsoft.com/office/drawing/2014/main" xmlns="" id="{54A52544-BCDB-491D-BB44-00B1DF03A825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Round Same Side Corner Rectangle 262">
              <a:extLst>
                <a:ext uri="{FF2B5EF4-FFF2-40B4-BE49-F238E27FC236}">
                  <a16:creationId xmlns:a16="http://schemas.microsoft.com/office/drawing/2014/main" xmlns="" id="{6E75DD9F-1DD5-4AA2-9C23-666856215684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Block Arc 256">
              <a:extLst>
                <a:ext uri="{FF2B5EF4-FFF2-40B4-BE49-F238E27FC236}">
                  <a16:creationId xmlns:a16="http://schemas.microsoft.com/office/drawing/2014/main" xmlns="" id="{AA7BC384-1D67-4708-9ECB-C6BBAAE1900A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8" name="Frame 1">
            <a:extLst>
              <a:ext uri="{FF2B5EF4-FFF2-40B4-BE49-F238E27FC236}">
                <a16:creationId xmlns:a16="http://schemas.microsoft.com/office/drawing/2014/main" xmlns="" id="{E0A6840C-E8F0-43E1-9269-FE2540D491B6}"/>
              </a:ext>
            </a:extLst>
          </p:cNvPr>
          <p:cNvSpPr/>
          <p:nvPr/>
        </p:nvSpPr>
        <p:spPr>
          <a:xfrm>
            <a:off x="9727012" y="387577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9" name="Rectangle 1">
            <a:extLst>
              <a:ext uri="{FF2B5EF4-FFF2-40B4-BE49-F238E27FC236}">
                <a16:creationId xmlns:a16="http://schemas.microsoft.com/office/drawing/2014/main" xmlns="" id="{1EE55229-8639-463A-A5C6-B8B271D2766E}"/>
              </a:ext>
            </a:extLst>
          </p:cNvPr>
          <p:cNvSpPr/>
          <p:nvPr/>
        </p:nvSpPr>
        <p:spPr>
          <a:xfrm>
            <a:off x="7987715" y="188423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xmlns="" id="{7ECF1672-0E9C-48EF-B7A4-2B670622EC0F}"/>
              </a:ext>
            </a:extLst>
          </p:cNvPr>
          <p:cNvGrpSpPr/>
          <p:nvPr/>
        </p:nvGrpSpPr>
        <p:grpSpPr>
          <a:xfrm>
            <a:off x="8952261" y="1916618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84" name="Rectangle 4">
              <a:extLst>
                <a:ext uri="{FF2B5EF4-FFF2-40B4-BE49-F238E27FC236}">
                  <a16:creationId xmlns:a16="http://schemas.microsoft.com/office/drawing/2014/main" xmlns="" id="{1633447F-339B-4EF2-82F3-711FFEBE08B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xmlns="" id="{0B8C8FDE-B75C-420F-B60E-14AF87C7D6F9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xmlns="" id="{F12D73E4-360E-43D7-A94F-7A9090E43E7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xmlns="" id="{CADCB5EC-C163-4A32-A008-267C826E1E6B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8" name="Parallelogram 6">
              <a:extLst>
                <a:ext uri="{FF2B5EF4-FFF2-40B4-BE49-F238E27FC236}">
                  <a16:creationId xmlns:a16="http://schemas.microsoft.com/office/drawing/2014/main" xmlns="" id="{8FF3D516-25CC-410C-A9C7-D87162083E8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9" name="Rectangle 4">
              <a:extLst>
                <a:ext uri="{FF2B5EF4-FFF2-40B4-BE49-F238E27FC236}">
                  <a16:creationId xmlns:a16="http://schemas.microsoft.com/office/drawing/2014/main" xmlns="" id="{6C3538FC-F2BA-47E9-B61D-3B9EE2E7230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xmlns="" id="{CCAE8254-53E3-49C6-B1B7-A06495B79DE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xmlns="" id="{303C80A7-857E-4D6D-AD72-437D861488AF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xmlns="" id="{67B229AC-9C50-4A24-A398-AF93E2E4A68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3" name="Parallelogram 6">
              <a:extLst>
                <a:ext uri="{FF2B5EF4-FFF2-40B4-BE49-F238E27FC236}">
                  <a16:creationId xmlns:a16="http://schemas.microsoft.com/office/drawing/2014/main" xmlns="" id="{921105BE-46B5-4E01-9680-8DC7F7C9393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4" name="Rectangle 4">
              <a:extLst>
                <a:ext uri="{FF2B5EF4-FFF2-40B4-BE49-F238E27FC236}">
                  <a16:creationId xmlns:a16="http://schemas.microsoft.com/office/drawing/2014/main" xmlns="" id="{5D811C0F-BE28-4982-947D-D7B5701F3A5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xmlns="" id="{317187F4-2FCC-42E5-A132-799B7899472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xmlns="" id="{7A008E36-4364-426D-923C-B2B482C971F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xmlns="" id="{2FC39F5E-A85C-4D12-A7D2-321690FF440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8" name="Parallelogram 6">
              <a:extLst>
                <a:ext uri="{FF2B5EF4-FFF2-40B4-BE49-F238E27FC236}">
                  <a16:creationId xmlns:a16="http://schemas.microsoft.com/office/drawing/2014/main" xmlns="" id="{492B4D99-911C-466F-984B-9A6E1B4AE1A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9" name="Rectangle 7">
              <a:extLst>
                <a:ext uri="{FF2B5EF4-FFF2-40B4-BE49-F238E27FC236}">
                  <a16:creationId xmlns:a16="http://schemas.microsoft.com/office/drawing/2014/main" xmlns="" id="{60448567-BBA7-47F3-8CC9-D51C7FAC40C2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xmlns="" id="{326C345F-638F-4CEB-8283-E854D100B83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xmlns="" id="{5FAEE341-5F1E-4370-93A4-2C74E14BAD7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xmlns="" id="{F55F0986-71C8-4762-A2FC-5D14CEF5C56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xmlns="" id="{66F61E74-DCF6-4E68-A566-D72ED82E9E7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xmlns="" id="{2E8C47B5-AB80-4420-B0B2-39BF87840F2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5" name="Rectangle 4">
              <a:extLst>
                <a:ext uri="{FF2B5EF4-FFF2-40B4-BE49-F238E27FC236}">
                  <a16:creationId xmlns:a16="http://schemas.microsoft.com/office/drawing/2014/main" xmlns="" id="{91142D9C-D9F5-4D0E-A2EE-F944CBB790C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7" name="Rectangle 1">
            <a:extLst>
              <a:ext uri="{FF2B5EF4-FFF2-40B4-BE49-F238E27FC236}">
                <a16:creationId xmlns:a16="http://schemas.microsoft.com/office/drawing/2014/main" xmlns="" id="{DDCCE0A8-1DC1-46AC-93C9-289A42C649D9}"/>
              </a:ext>
            </a:extLst>
          </p:cNvPr>
          <p:cNvSpPr/>
          <p:nvPr/>
        </p:nvSpPr>
        <p:spPr>
          <a:xfrm>
            <a:off x="4910914" y="292597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9" name="Group 251">
            <a:extLst>
              <a:ext uri="{FF2B5EF4-FFF2-40B4-BE49-F238E27FC236}">
                <a16:creationId xmlns:a16="http://schemas.microsoft.com/office/drawing/2014/main" xmlns="" id="{14BFBE16-034B-4C6C-9453-CC61B8667969}"/>
              </a:ext>
            </a:extLst>
          </p:cNvPr>
          <p:cNvGrpSpPr/>
          <p:nvPr/>
        </p:nvGrpSpPr>
        <p:grpSpPr>
          <a:xfrm>
            <a:off x="4850054" y="3209103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10" name="Oval 3">
              <a:extLst>
                <a:ext uri="{FF2B5EF4-FFF2-40B4-BE49-F238E27FC236}">
                  <a16:creationId xmlns:a16="http://schemas.microsoft.com/office/drawing/2014/main" xmlns="" id="{11F4998B-3B44-4DDA-B7D3-EEFE2EF2477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6">
              <a:extLst>
                <a:ext uri="{FF2B5EF4-FFF2-40B4-BE49-F238E27FC236}">
                  <a16:creationId xmlns:a16="http://schemas.microsoft.com/office/drawing/2014/main" xmlns="" id="{749CD117-59DE-4798-B175-BA4ADB50C0AC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2" name="Rounded Rectangle 3">
            <a:extLst>
              <a:ext uri="{FF2B5EF4-FFF2-40B4-BE49-F238E27FC236}">
                <a16:creationId xmlns:a16="http://schemas.microsoft.com/office/drawing/2014/main" xmlns="" id="{DCD703D4-5C84-4C15-9477-52B6E86ED291}"/>
              </a:ext>
            </a:extLst>
          </p:cNvPr>
          <p:cNvSpPr/>
          <p:nvPr/>
        </p:nvSpPr>
        <p:spPr>
          <a:xfrm rot="5400000">
            <a:off x="4483446" y="427996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4" name="Group 170">
            <a:extLst>
              <a:ext uri="{FF2B5EF4-FFF2-40B4-BE49-F238E27FC236}">
                <a16:creationId xmlns:a16="http://schemas.microsoft.com/office/drawing/2014/main" xmlns="" id="{977187E7-1260-4F69-AF85-EFE40C6AC169}"/>
              </a:ext>
            </a:extLst>
          </p:cNvPr>
          <p:cNvGrpSpPr/>
          <p:nvPr/>
        </p:nvGrpSpPr>
        <p:grpSpPr>
          <a:xfrm>
            <a:off x="4917127" y="425076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15" name="Rectangle 4">
              <a:extLst>
                <a:ext uri="{FF2B5EF4-FFF2-40B4-BE49-F238E27FC236}">
                  <a16:creationId xmlns:a16="http://schemas.microsoft.com/office/drawing/2014/main" xmlns="" id="{1C681615-4671-485D-B45F-EF15613C4C3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xmlns="" id="{134030B9-2B8E-47E6-B560-3057995CC08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7" name="Parallelogram 6">
              <a:extLst>
                <a:ext uri="{FF2B5EF4-FFF2-40B4-BE49-F238E27FC236}">
                  <a16:creationId xmlns:a16="http://schemas.microsoft.com/office/drawing/2014/main" xmlns="" id="{EEC2DFA2-CBFA-43D1-BD74-BBC75C044C5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xmlns="" id="{98618FB0-C97C-49D1-90E0-FBA395E0D94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xmlns="" id="{BC9DD9BD-3D03-474D-8117-9EE3F81294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0" name="Rectangle 4">
              <a:extLst>
                <a:ext uri="{FF2B5EF4-FFF2-40B4-BE49-F238E27FC236}">
                  <a16:creationId xmlns:a16="http://schemas.microsoft.com/office/drawing/2014/main" xmlns="" id="{B9C33118-5F3C-447D-A965-D14FAD1A06B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xmlns="" id="{2FA83E26-3DF3-4D72-A5AC-032E83F8DB5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2" name="Parallelogram 6">
              <a:extLst>
                <a:ext uri="{FF2B5EF4-FFF2-40B4-BE49-F238E27FC236}">
                  <a16:creationId xmlns:a16="http://schemas.microsoft.com/office/drawing/2014/main" xmlns="" id="{2816CBCC-F7C1-46D4-99FD-72BDD3CC4CD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3" name="Parallelogram 6">
              <a:extLst>
                <a:ext uri="{FF2B5EF4-FFF2-40B4-BE49-F238E27FC236}">
                  <a16:creationId xmlns:a16="http://schemas.microsoft.com/office/drawing/2014/main" xmlns="" id="{2C5434F3-16FC-48E1-970A-E893A5DC13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4" name="Parallelogram 6">
              <a:extLst>
                <a:ext uri="{FF2B5EF4-FFF2-40B4-BE49-F238E27FC236}">
                  <a16:creationId xmlns:a16="http://schemas.microsoft.com/office/drawing/2014/main" xmlns="" id="{A0CD6151-9500-4C5F-A913-A3999189693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xmlns="" id="{5FC95C2F-097F-4639-8621-C92038AF9A4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6" name="Parallelogram 6">
              <a:extLst>
                <a:ext uri="{FF2B5EF4-FFF2-40B4-BE49-F238E27FC236}">
                  <a16:creationId xmlns:a16="http://schemas.microsoft.com/office/drawing/2014/main" xmlns="" id="{B9C2B18B-2D9D-43F4-9C8B-944F61502802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7" name="Parallelogram 6">
              <a:extLst>
                <a:ext uri="{FF2B5EF4-FFF2-40B4-BE49-F238E27FC236}">
                  <a16:creationId xmlns:a16="http://schemas.microsoft.com/office/drawing/2014/main" xmlns="" id="{ADA61825-1851-4496-AF0B-ADB137572D7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8" name="Parallelogram 6">
              <a:extLst>
                <a:ext uri="{FF2B5EF4-FFF2-40B4-BE49-F238E27FC236}">
                  <a16:creationId xmlns:a16="http://schemas.microsoft.com/office/drawing/2014/main" xmlns="" id="{0C6239A8-6C5F-4153-A952-011EA0CC5CA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9" name="Parallelogram 6">
              <a:extLst>
                <a:ext uri="{FF2B5EF4-FFF2-40B4-BE49-F238E27FC236}">
                  <a16:creationId xmlns:a16="http://schemas.microsoft.com/office/drawing/2014/main" xmlns="" id="{9BC28441-C236-4B6B-A047-464DB923C987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0" name="Rectangle 7">
              <a:extLst>
                <a:ext uri="{FF2B5EF4-FFF2-40B4-BE49-F238E27FC236}">
                  <a16:creationId xmlns:a16="http://schemas.microsoft.com/office/drawing/2014/main" xmlns="" id="{ED807D24-60F8-4B69-A005-2A8AF28C355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1" name="Rectangle 4">
              <a:extLst>
                <a:ext uri="{FF2B5EF4-FFF2-40B4-BE49-F238E27FC236}">
                  <a16:creationId xmlns:a16="http://schemas.microsoft.com/office/drawing/2014/main" xmlns="" id="{C97136FD-7EE0-46FB-9671-D809B275F7FC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2" name="Rectangle 4">
              <a:extLst>
                <a:ext uri="{FF2B5EF4-FFF2-40B4-BE49-F238E27FC236}">
                  <a16:creationId xmlns:a16="http://schemas.microsoft.com/office/drawing/2014/main" xmlns="" id="{EA3D40DC-F32A-47F7-BF34-A91D8F16177C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3" name="Rectangle 4">
              <a:extLst>
                <a:ext uri="{FF2B5EF4-FFF2-40B4-BE49-F238E27FC236}">
                  <a16:creationId xmlns:a16="http://schemas.microsoft.com/office/drawing/2014/main" xmlns="" id="{2DF2889C-41A6-4D5D-B88B-8AC66F58A7A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4" name="Rectangle 4">
              <a:extLst>
                <a:ext uri="{FF2B5EF4-FFF2-40B4-BE49-F238E27FC236}">
                  <a16:creationId xmlns:a16="http://schemas.microsoft.com/office/drawing/2014/main" xmlns="" id="{3CF857FF-5F82-4B75-BD41-FF8020C0F56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5" name="Rectangle 4">
              <a:extLst>
                <a:ext uri="{FF2B5EF4-FFF2-40B4-BE49-F238E27FC236}">
                  <a16:creationId xmlns:a16="http://schemas.microsoft.com/office/drawing/2014/main" xmlns="" id="{6ABCDC0B-8156-4E40-A709-24F8DB37BDD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6" name="Rectangle 4">
              <a:extLst>
                <a:ext uri="{FF2B5EF4-FFF2-40B4-BE49-F238E27FC236}">
                  <a16:creationId xmlns:a16="http://schemas.microsoft.com/office/drawing/2014/main" xmlns="" id="{3C44EAF7-BBF8-403B-A440-EB5784C4E671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7" name="Rectangle 5">
            <a:extLst>
              <a:ext uri="{FF2B5EF4-FFF2-40B4-BE49-F238E27FC236}">
                <a16:creationId xmlns:a16="http://schemas.microsoft.com/office/drawing/2014/main" xmlns="" id="{FD47CA10-759A-47E9-BFC8-AAFC9128DCBB}"/>
              </a:ext>
            </a:extLst>
          </p:cNvPr>
          <p:cNvSpPr/>
          <p:nvPr/>
        </p:nvSpPr>
        <p:spPr>
          <a:xfrm>
            <a:off x="4959913" y="3906431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8" name="Group 266">
            <a:extLst>
              <a:ext uri="{FF2B5EF4-FFF2-40B4-BE49-F238E27FC236}">
                <a16:creationId xmlns:a16="http://schemas.microsoft.com/office/drawing/2014/main" xmlns="" id="{9F3C7CD9-7B9F-4E40-96C9-73CC6EBA974D}"/>
              </a:ext>
            </a:extLst>
          </p:cNvPr>
          <p:cNvGrpSpPr/>
          <p:nvPr/>
        </p:nvGrpSpPr>
        <p:grpSpPr>
          <a:xfrm>
            <a:off x="4804732" y="355483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39" name="Rectangle 4">
              <a:extLst>
                <a:ext uri="{FF2B5EF4-FFF2-40B4-BE49-F238E27FC236}">
                  <a16:creationId xmlns:a16="http://schemas.microsoft.com/office/drawing/2014/main" xmlns="" id="{24BAB41A-C789-4303-936D-20E8804D312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xmlns="" id="{11C70855-A6C6-4E71-BE3C-50C6F279B0C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xmlns="" id="{3D34F227-5BCF-418F-B1CA-041ACF64B20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xmlns="" id="{A88024DD-A68A-4C51-8121-03630D7F3FB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3" name="Parallelogram 6">
              <a:extLst>
                <a:ext uri="{FF2B5EF4-FFF2-40B4-BE49-F238E27FC236}">
                  <a16:creationId xmlns:a16="http://schemas.microsoft.com/office/drawing/2014/main" xmlns="" id="{0059F8E4-4E1F-48BF-A5D9-EF240B5D3E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4" name="Rectangle 4">
              <a:extLst>
                <a:ext uri="{FF2B5EF4-FFF2-40B4-BE49-F238E27FC236}">
                  <a16:creationId xmlns:a16="http://schemas.microsoft.com/office/drawing/2014/main" xmlns="" id="{8EECA573-49E4-4ADF-8A07-66EA639CEBD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xmlns="" id="{42C05398-A99D-49F7-A749-2088F9E6AEB2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xmlns="" id="{77A45F47-EA6D-475E-B03A-FE912E7DD53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xmlns="" id="{0C5FE18B-1F87-4A93-B353-66389C86968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8" name="Parallelogram 6">
              <a:extLst>
                <a:ext uri="{FF2B5EF4-FFF2-40B4-BE49-F238E27FC236}">
                  <a16:creationId xmlns:a16="http://schemas.microsoft.com/office/drawing/2014/main" xmlns="" id="{CD71EC14-C6A7-4EA3-89DE-88730C4A39B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9" name="Rectangle 4">
              <a:extLst>
                <a:ext uri="{FF2B5EF4-FFF2-40B4-BE49-F238E27FC236}">
                  <a16:creationId xmlns:a16="http://schemas.microsoft.com/office/drawing/2014/main" xmlns="" id="{5CA254BA-0213-45D5-8FB1-D67FCB1F49E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xmlns="" id="{61EDCFCD-E9CA-44A8-8432-4F278068B27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xmlns="" id="{AF4E9E40-284D-4210-8F6E-4B5D71AC78E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xmlns="" id="{BD945636-DA8A-4309-8D04-8CA28C99350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3" name="Parallelogram 6">
              <a:extLst>
                <a:ext uri="{FF2B5EF4-FFF2-40B4-BE49-F238E27FC236}">
                  <a16:creationId xmlns:a16="http://schemas.microsoft.com/office/drawing/2014/main" xmlns="" id="{18C1A1AF-B328-46ED-B78F-2C7247C30FF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4" name="Rectangle 7">
              <a:extLst>
                <a:ext uri="{FF2B5EF4-FFF2-40B4-BE49-F238E27FC236}">
                  <a16:creationId xmlns:a16="http://schemas.microsoft.com/office/drawing/2014/main" xmlns="" id="{EE449FC0-1E2D-42DF-BEB2-E87B95653CCA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xmlns="" id="{5CC34595-CD88-499C-BDBC-76519C745B9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xmlns="" id="{E343DC03-EBBD-4B28-82CE-144A800BC81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xmlns="" id="{52B5658D-1716-48A6-91A0-83036CFB5046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xmlns="" id="{84F59FDA-F676-4DA2-849F-C60064CA6BE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xmlns="" id="{21A400AB-A0E1-456D-91C6-C8A5C238FD7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0" name="Rectangle 4">
              <a:extLst>
                <a:ext uri="{FF2B5EF4-FFF2-40B4-BE49-F238E27FC236}">
                  <a16:creationId xmlns:a16="http://schemas.microsoft.com/office/drawing/2014/main" xmlns="" id="{AD1614E7-AB19-4246-A359-BF1DFF04FF5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1" name="Frame 1">
            <a:extLst>
              <a:ext uri="{FF2B5EF4-FFF2-40B4-BE49-F238E27FC236}">
                <a16:creationId xmlns:a16="http://schemas.microsoft.com/office/drawing/2014/main" xmlns="" id="{FB172967-99EB-452D-9AB7-4EA9B3A8B3A1}"/>
              </a:ext>
            </a:extLst>
          </p:cNvPr>
          <p:cNvSpPr/>
          <p:nvPr/>
        </p:nvSpPr>
        <p:spPr>
          <a:xfrm>
            <a:off x="6796757" y="3979271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Rounded Rectangle 2">
            <a:extLst>
              <a:ext uri="{FF2B5EF4-FFF2-40B4-BE49-F238E27FC236}">
                <a16:creationId xmlns:a16="http://schemas.microsoft.com/office/drawing/2014/main" xmlns="" id="{690C8E66-846D-4803-AD1C-03480C5918CD}"/>
              </a:ext>
            </a:extLst>
          </p:cNvPr>
          <p:cNvSpPr/>
          <p:nvPr/>
        </p:nvSpPr>
        <p:spPr>
          <a:xfrm>
            <a:off x="6804078" y="283576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3" name="Rectangle 1">
            <a:extLst>
              <a:ext uri="{FF2B5EF4-FFF2-40B4-BE49-F238E27FC236}">
                <a16:creationId xmlns:a16="http://schemas.microsoft.com/office/drawing/2014/main" xmlns="" id="{4D17CBF2-6C2B-4D7D-B9B1-4C45B29627D8}"/>
              </a:ext>
            </a:extLst>
          </p:cNvPr>
          <p:cNvSpPr/>
          <p:nvPr/>
        </p:nvSpPr>
        <p:spPr>
          <a:xfrm>
            <a:off x="6457292" y="294647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4" name="Rounded Rectangle 1">
            <a:extLst>
              <a:ext uri="{FF2B5EF4-FFF2-40B4-BE49-F238E27FC236}">
                <a16:creationId xmlns:a16="http://schemas.microsoft.com/office/drawing/2014/main" xmlns="" id="{1B42FFDD-CD33-4AA2-95D5-1086ADC5DA2F}"/>
              </a:ext>
            </a:extLst>
          </p:cNvPr>
          <p:cNvSpPr/>
          <p:nvPr/>
        </p:nvSpPr>
        <p:spPr>
          <a:xfrm>
            <a:off x="6700584" y="3668158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5" name="Group 251">
            <a:extLst>
              <a:ext uri="{FF2B5EF4-FFF2-40B4-BE49-F238E27FC236}">
                <a16:creationId xmlns:a16="http://schemas.microsoft.com/office/drawing/2014/main" xmlns="" id="{6A688C42-BA71-4094-9E80-D77648EC643B}"/>
              </a:ext>
            </a:extLst>
          </p:cNvPr>
          <p:cNvGrpSpPr/>
          <p:nvPr/>
        </p:nvGrpSpPr>
        <p:grpSpPr>
          <a:xfrm>
            <a:off x="6432377" y="3229608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66" name="Oval 3">
              <a:extLst>
                <a:ext uri="{FF2B5EF4-FFF2-40B4-BE49-F238E27FC236}">
                  <a16:creationId xmlns:a16="http://schemas.microsoft.com/office/drawing/2014/main" xmlns="" id="{2B760021-8196-45A9-BF24-179B5444369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6">
              <a:extLst>
                <a:ext uri="{FF2B5EF4-FFF2-40B4-BE49-F238E27FC236}">
                  <a16:creationId xmlns:a16="http://schemas.microsoft.com/office/drawing/2014/main" xmlns="" id="{AE39108C-6D15-4D17-934C-1156B003CD19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8" name="Oval 7">
            <a:extLst>
              <a:ext uri="{FF2B5EF4-FFF2-40B4-BE49-F238E27FC236}">
                <a16:creationId xmlns:a16="http://schemas.microsoft.com/office/drawing/2014/main" xmlns="" id="{9948CB0D-6DA4-4F94-9672-34E4F80B7C78}"/>
              </a:ext>
            </a:extLst>
          </p:cNvPr>
          <p:cNvSpPr/>
          <p:nvPr/>
        </p:nvSpPr>
        <p:spPr>
          <a:xfrm>
            <a:off x="6792267" y="3189025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9" name="Group 170">
            <a:extLst>
              <a:ext uri="{FF2B5EF4-FFF2-40B4-BE49-F238E27FC236}">
                <a16:creationId xmlns:a16="http://schemas.microsoft.com/office/drawing/2014/main" xmlns="" id="{ED920AC7-1994-48C1-993C-D0AFEE21069F}"/>
              </a:ext>
            </a:extLst>
          </p:cNvPr>
          <p:cNvGrpSpPr/>
          <p:nvPr/>
        </p:nvGrpSpPr>
        <p:grpSpPr>
          <a:xfrm>
            <a:off x="6503795" y="4247137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70" name="Rectangle 4">
              <a:extLst>
                <a:ext uri="{FF2B5EF4-FFF2-40B4-BE49-F238E27FC236}">
                  <a16:creationId xmlns:a16="http://schemas.microsoft.com/office/drawing/2014/main" xmlns="" id="{BFE1C7D6-65B9-4658-B9AB-1BC872208E9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xmlns="" id="{A53B2CAF-F67D-4D43-AF96-6A88B3F8710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2" name="Parallelogram 6">
              <a:extLst>
                <a:ext uri="{FF2B5EF4-FFF2-40B4-BE49-F238E27FC236}">
                  <a16:creationId xmlns:a16="http://schemas.microsoft.com/office/drawing/2014/main" xmlns="" id="{95DF5F1F-5AA1-498D-8374-AB7D587FC0A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xmlns="" id="{0945D9C8-F0C6-4AD6-B065-C2968DBC25C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xmlns="" id="{50CEB130-429B-4116-8201-88CC539736D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4">
              <a:extLst>
                <a:ext uri="{FF2B5EF4-FFF2-40B4-BE49-F238E27FC236}">
                  <a16:creationId xmlns:a16="http://schemas.microsoft.com/office/drawing/2014/main" xmlns="" id="{4E32F0F8-9D5B-4A28-AF36-939071E587F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xmlns="" id="{77B9A687-9D0C-4245-84F2-15D2581A9C8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7" name="Parallelogram 6">
              <a:extLst>
                <a:ext uri="{FF2B5EF4-FFF2-40B4-BE49-F238E27FC236}">
                  <a16:creationId xmlns:a16="http://schemas.microsoft.com/office/drawing/2014/main" xmlns="" id="{54212EEC-855D-41EC-862E-DEDB9F710EF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8" name="Parallelogram 6">
              <a:extLst>
                <a:ext uri="{FF2B5EF4-FFF2-40B4-BE49-F238E27FC236}">
                  <a16:creationId xmlns:a16="http://schemas.microsoft.com/office/drawing/2014/main" xmlns="" id="{002E9DEF-8FB4-42AA-AB4A-4C735342F24E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9" name="Parallelogram 6">
              <a:extLst>
                <a:ext uri="{FF2B5EF4-FFF2-40B4-BE49-F238E27FC236}">
                  <a16:creationId xmlns:a16="http://schemas.microsoft.com/office/drawing/2014/main" xmlns="" id="{140FAC1C-829C-4A3B-987C-B1C653FFDA7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xmlns="" id="{FFCF0DC5-D69C-42BE-A2AB-11D6CD4702A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1" name="Parallelogram 6">
              <a:extLst>
                <a:ext uri="{FF2B5EF4-FFF2-40B4-BE49-F238E27FC236}">
                  <a16:creationId xmlns:a16="http://schemas.microsoft.com/office/drawing/2014/main" xmlns="" id="{8BE8FC0C-E690-4258-A367-9C9392CFA1B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2" name="Parallelogram 6">
              <a:extLst>
                <a:ext uri="{FF2B5EF4-FFF2-40B4-BE49-F238E27FC236}">
                  <a16:creationId xmlns:a16="http://schemas.microsoft.com/office/drawing/2014/main" xmlns="" id="{9ACDE8A8-E80C-475E-A6F6-A701A48403D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3" name="Parallelogram 6">
              <a:extLst>
                <a:ext uri="{FF2B5EF4-FFF2-40B4-BE49-F238E27FC236}">
                  <a16:creationId xmlns:a16="http://schemas.microsoft.com/office/drawing/2014/main" xmlns="" id="{1C52E431-91AB-4785-9D4B-B7B4AEA54194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4" name="Parallelogram 6">
              <a:extLst>
                <a:ext uri="{FF2B5EF4-FFF2-40B4-BE49-F238E27FC236}">
                  <a16:creationId xmlns:a16="http://schemas.microsoft.com/office/drawing/2014/main" xmlns="" id="{E2609493-4041-454B-8C5C-A92EE03B5F4A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5" name="Rectangle 7">
              <a:extLst>
                <a:ext uri="{FF2B5EF4-FFF2-40B4-BE49-F238E27FC236}">
                  <a16:creationId xmlns:a16="http://schemas.microsoft.com/office/drawing/2014/main" xmlns="" id="{51963D7A-D0F9-44CF-BA13-5BC117AC2EE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6" name="Rectangle 4">
              <a:extLst>
                <a:ext uri="{FF2B5EF4-FFF2-40B4-BE49-F238E27FC236}">
                  <a16:creationId xmlns:a16="http://schemas.microsoft.com/office/drawing/2014/main" xmlns="" id="{5F32CCDD-BA67-4D21-A5AD-BA4E9CCF392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7" name="Rectangle 4">
              <a:extLst>
                <a:ext uri="{FF2B5EF4-FFF2-40B4-BE49-F238E27FC236}">
                  <a16:creationId xmlns:a16="http://schemas.microsoft.com/office/drawing/2014/main" xmlns="" id="{6B82BA16-5213-4F32-BB8C-DBE483B1167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8" name="Rectangle 4">
              <a:extLst>
                <a:ext uri="{FF2B5EF4-FFF2-40B4-BE49-F238E27FC236}">
                  <a16:creationId xmlns:a16="http://schemas.microsoft.com/office/drawing/2014/main" xmlns="" id="{B6D10AC7-F467-45F9-ACAC-72B9F662FED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9" name="Rectangle 4">
              <a:extLst>
                <a:ext uri="{FF2B5EF4-FFF2-40B4-BE49-F238E27FC236}">
                  <a16:creationId xmlns:a16="http://schemas.microsoft.com/office/drawing/2014/main" xmlns="" id="{81F66165-F86C-4704-B19B-4C58E434AB5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0" name="Rectangle 4">
              <a:extLst>
                <a:ext uri="{FF2B5EF4-FFF2-40B4-BE49-F238E27FC236}">
                  <a16:creationId xmlns:a16="http://schemas.microsoft.com/office/drawing/2014/main" xmlns="" id="{A67D094B-CE62-4FB9-84E5-5F5B44AC455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1" name="Rectangle 4">
              <a:extLst>
                <a:ext uri="{FF2B5EF4-FFF2-40B4-BE49-F238E27FC236}">
                  <a16:creationId xmlns:a16="http://schemas.microsoft.com/office/drawing/2014/main" xmlns="" id="{D8F4AA02-CB2F-450A-8DB8-805E761B99CE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6" name="Round Same Side Corner Rectangle 7">
            <a:extLst>
              <a:ext uri="{FF2B5EF4-FFF2-40B4-BE49-F238E27FC236}">
                <a16:creationId xmlns:a16="http://schemas.microsoft.com/office/drawing/2014/main" xmlns="" id="{72F457C0-EFEA-4045-A051-5FD7FFF4D18E}"/>
              </a:ext>
            </a:extLst>
          </p:cNvPr>
          <p:cNvSpPr>
            <a:spLocks noChangeAspect="1"/>
          </p:cNvSpPr>
          <p:nvPr/>
        </p:nvSpPr>
        <p:spPr>
          <a:xfrm rot="10800000">
            <a:off x="4742194" y="2569936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8" name="Round Same Side Corner Rectangle 7">
            <a:extLst>
              <a:ext uri="{FF2B5EF4-FFF2-40B4-BE49-F238E27FC236}">
                <a16:creationId xmlns:a16="http://schemas.microsoft.com/office/drawing/2014/main" xmlns="" id="{9F83ADA6-280F-48C7-B06C-2E5196D0F035}"/>
              </a:ext>
            </a:extLst>
          </p:cNvPr>
          <p:cNvSpPr>
            <a:spLocks noChangeAspect="1"/>
          </p:cNvSpPr>
          <p:nvPr/>
        </p:nvSpPr>
        <p:spPr>
          <a:xfrm rot="10800000">
            <a:off x="9620233" y="2444856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9" name="Frame 1">
            <a:extLst>
              <a:ext uri="{FF2B5EF4-FFF2-40B4-BE49-F238E27FC236}">
                <a16:creationId xmlns:a16="http://schemas.microsoft.com/office/drawing/2014/main" xmlns="" id="{D2A385EB-EC37-43D4-AE97-51F4CFE7DAAE}"/>
              </a:ext>
            </a:extLst>
          </p:cNvPr>
          <p:cNvSpPr/>
          <p:nvPr/>
        </p:nvSpPr>
        <p:spPr>
          <a:xfrm>
            <a:off x="9863377" y="2975907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0" name="Chord 3">
            <a:extLst>
              <a:ext uri="{FF2B5EF4-FFF2-40B4-BE49-F238E27FC236}">
                <a16:creationId xmlns:a16="http://schemas.microsoft.com/office/drawing/2014/main" xmlns="" id="{30A384DD-BF10-4524-B672-B7527C790867}"/>
              </a:ext>
            </a:extLst>
          </p:cNvPr>
          <p:cNvSpPr/>
          <p:nvPr/>
        </p:nvSpPr>
        <p:spPr>
          <a:xfrm rot="5400000">
            <a:off x="9801728" y="271135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21" name="Group 420">
            <a:extLst>
              <a:ext uri="{FF2B5EF4-FFF2-40B4-BE49-F238E27FC236}">
                <a16:creationId xmlns:a16="http://schemas.microsoft.com/office/drawing/2014/main" xmlns="" id="{625C77AA-7DC8-4169-9A58-5554CB6DA6FB}"/>
              </a:ext>
            </a:extLst>
          </p:cNvPr>
          <p:cNvGrpSpPr/>
          <p:nvPr/>
        </p:nvGrpSpPr>
        <p:grpSpPr>
          <a:xfrm>
            <a:off x="8279944" y="4898355"/>
            <a:ext cx="575241" cy="634245"/>
            <a:chOff x="6804248" y="2144238"/>
            <a:chExt cx="1305367" cy="1645545"/>
          </a:xfrm>
          <a:solidFill>
            <a:schemeClr val="bg1"/>
          </a:solidFill>
        </p:grpSpPr>
        <p:sp>
          <p:nvSpPr>
            <p:cNvPr id="422" name="Oval 1">
              <a:extLst>
                <a:ext uri="{FF2B5EF4-FFF2-40B4-BE49-F238E27FC236}">
                  <a16:creationId xmlns:a16="http://schemas.microsoft.com/office/drawing/2014/main" xmlns="" id="{DE3CA21C-AE88-4DA2-8D54-279CDB517A49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1">
              <a:extLst>
                <a:ext uri="{FF2B5EF4-FFF2-40B4-BE49-F238E27FC236}">
                  <a16:creationId xmlns:a16="http://schemas.microsoft.com/office/drawing/2014/main" xmlns="" id="{6AD32FA5-6525-4C6B-97D6-BBB3EC90AC9F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1">
              <a:extLst>
                <a:ext uri="{FF2B5EF4-FFF2-40B4-BE49-F238E27FC236}">
                  <a16:creationId xmlns:a16="http://schemas.microsoft.com/office/drawing/2014/main" xmlns="" id="{0CE72D59-5C45-4436-9895-521D21B3BBE2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1">
              <a:extLst>
                <a:ext uri="{FF2B5EF4-FFF2-40B4-BE49-F238E27FC236}">
                  <a16:creationId xmlns:a16="http://schemas.microsoft.com/office/drawing/2014/main" xmlns="" id="{9C4C566A-A108-4921-846D-75CB95B5653F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1">
              <a:extLst>
                <a:ext uri="{FF2B5EF4-FFF2-40B4-BE49-F238E27FC236}">
                  <a16:creationId xmlns:a16="http://schemas.microsoft.com/office/drawing/2014/main" xmlns="" id="{8B2D0BAB-C94F-4F25-8E4E-43FA339C27C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1">
              <a:extLst>
                <a:ext uri="{FF2B5EF4-FFF2-40B4-BE49-F238E27FC236}">
                  <a16:creationId xmlns:a16="http://schemas.microsoft.com/office/drawing/2014/main" xmlns="" id="{7428C4E4-5029-4C50-800B-72AF3CD37EED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1">
              <a:extLst>
                <a:ext uri="{FF2B5EF4-FFF2-40B4-BE49-F238E27FC236}">
                  <a16:creationId xmlns:a16="http://schemas.microsoft.com/office/drawing/2014/main" xmlns="" id="{F9BF1DEB-D881-4889-8429-5AF8531383C3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xmlns="" id="{93B9D6C9-2013-45DF-8619-2880646BEAB8}"/>
              </a:ext>
            </a:extLst>
          </p:cNvPr>
          <p:cNvGrpSpPr/>
          <p:nvPr/>
        </p:nvGrpSpPr>
        <p:grpSpPr>
          <a:xfrm>
            <a:off x="3511383" y="4911343"/>
            <a:ext cx="370318" cy="421241"/>
            <a:chOff x="1484208" y="2276872"/>
            <a:chExt cx="811469" cy="1500828"/>
          </a:xfrm>
          <a:solidFill>
            <a:schemeClr val="bg1"/>
          </a:solidFill>
        </p:grpSpPr>
        <p:sp>
          <p:nvSpPr>
            <p:cNvPr id="430" name="Block Arc 37">
              <a:extLst>
                <a:ext uri="{FF2B5EF4-FFF2-40B4-BE49-F238E27FC236}">
                  <a16:creationId xmlns:a16="http://schemas.microsoft.com/office/drawing/2014/main" xmlns="" id="{0F3BD6E3-BF5D-4CA1-A42B-AA809D637468}"/>
                </a:ext>
              </a:extLst>
            </p:cNvPr>
            <p:cNvSpPr/>
            <p:nvPr/>
          </p:nvSpPr>
          <p:spPr>
            <a:xfrm>
              <a:off x="1484208" y="2276872"/>
              <a:ext cx="811469" cy="1058996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xmlns="" id="{5D512346-69AD-4492-8FA7-B695C56B3503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637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b="1" dirty="0"/>
              <a:t>Dasar Hukum</a:t>
            </a:r>
          </a:p>
        </p:txBody>
      </p:sp>
      <p:sp>
        <p:nvSpPr>
          <p:cNvPr id="43" name="Trapezoid 10">
            <a:extLst>
              <a:ext uri="{FF2B5EF4-FFF2-40B4-BE49-F238E27FC236}">
                <a16:creationId xmlns:a16="http://schemas.microsoft.com/office/drawing/2014/main" xmlns="" id="{D654BE16-4D6E-491B-B393-C9B9C98A22D2}"/>
              </a:ext>
            </a:extLst>
          </p:cNvPr>
          <p:cNvSpPr/>
          <p:nvPr/>
        </p:nvSpPr>
        <p:spPr>
          <a:xfrm>
            <a:off x="3161551" y="296857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xmlns="" id="{64C76967-A464-495B-B28A-E4CA0ADCB97F}"/>
              </a:ext>
            </a:extLst>
          </p:cNvPr>
          <p:cNvSpPr/>
          <p:nvPr/>
        </p:nvSpPr>
        <p:spPr>
          <a:xfrm>
            <a:off x="3529801" y="43512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xmlns="" id="{8E844AE6-8D44-4A75-BACD-D56B15FB63A7}"/>
              </a:ext>
            </a:extLst>
          </p:cNvPr>
          <p:cNvSpPr>
            <a:spLocks noChangeAspect="1"/>
          </p:cNvSpPr>
          <p:nvPr/>
        </p:nvSpPr>
        <p:spPr>
          <a:xfrm>
            <a:off x="2335061" y="3142676"/>
            <a:ext cx="310571" cy="337023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xmlns="" id="{6D07AAF4-2671-440D-A811-95152ACBEC54}"/>
              </a:ext>
            </a:extLst>
          </p:cNvPr>
          <p:cNvSpPr>
            <a:spLocks/>
          </p:cNvSpPr>
          <p:nvPr/>
        </p:nvSpPr>
        <p:spPr>
          <a:xfrm>
            <a:off x="3674430" y="36400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BE53981-CA9C-47CB-88CB-89C6F83F349F}"/>
              </a:ext>
            </a:extLst>
          </p:cNvPr>
          <p:cNvSpPr txBox="1"/>
          <p:nvPr/>
        </p:nvSpPr>
        <p:spPr>
          <a:xfrm>
            <a:off x="6652848" y="1588770"/>
            <a:ext cx="5039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accent1"/>
                </a:solidFill>
              </a:rPr>
              <a:t>Permendikbud</a:t>
            </a:r>
            <a:r>
              <a:rPr lang="en-US" altLang="ko-KR" sz="3200" dirty="0">
                <a:solidFill>
                  <a:schemeClr val="accent1"/>
                </a:solidFill>
              </a:rPr>
              <a:t> </a:t>
            </a:r>
            <a:r>
              <a:rPr lang="en-US" altLang="ko-KR" sz="3200" dirty="0" err="1">
                <a:solidFill>
                  <a:schemeClr val="accent1"/>
                </a:solidFill>
              </a:rPr>
              <a:t>Nomor</a:t>
            </a:r>
            <a:r>
              <a:rPr lang="en-US" altLang="ko-KR" sz="3200" dirty="0">
                <a:solidFill>
                  <a:schemeClr val="accent1"/>
                </a:solidFill>
              </a:rPr>
              <a:t> 44 </a:t>
            </a:r>
            <a:r>
              <a:rPr lang="en-US" altLang="ko-KR" sz="3200" dirty="0" err="1">
                <a:solidFill>
                  <a:schemeClr val="accent1"/>
                </a:solidFill>
              </a:rPr>
              <a:t>Tahun</a:t>
            </a:r>
            <a:r>
              <a:rPr lang="en-US" altLang="ko-KR" sz="3200" dirty="0">
                <a:solidFill>
                  <a:schemeClr val="accent1"/>
                </a:solidFill>
              </a:rPr>
              <a:t> 2019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7D68FA7A-3C82-4927-A22D-9C9777D67A5F}"/>
              </a:ext>
            </a:extLst>
          </p:cNvPr>
          <p:cNvSpPr/>
          <p:nvPr/>
        </p:nvSpPr>
        <p:spPr>
          <a:xfrm>
            <a:off x="5539155" y="1588770"/>
            <a:ext cx="758248" cy="72424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01</a:t>
            </a:r>
            <a:endParaRPr lang="ko-KR" altLang="en-US" sz="28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58CCE9C-F827-4E31-B789-D616BD581883}"/>
              </a:ext>
            </a:extLst>
          </p:cNvPr>
          <p:cNvSpPr txBox="1"/>
          <p:nvPr/>
        </p:nvSpPr>
        <p:spPr>
          <a:xfrm>
            <a:off x="6652848" y="3164328"/>
            <a:ext cx="5039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rgbClr val="0070C0"/>
                </a:solidFill>
              </a:rPr>
              <a:t>Peraturan</a:t>
            </a:r>
            <a:r>
              <a:rPr lang="en-US" altLang="ko-KR" sz="3200" dirty="0">
                <a:solidFill>
                  <a:srgbClr val="0070C0"/>
                </a:solidFill>
              </a:rPr>
              <a:t> </a:t>
            </a:r>
            <a:r>
              <a:rPr lang="en-US" altLang="ko-KR" sz="3200" dirty="0" err="1">
                <a:solidFill>
                  <a:srgbClr val="0070C0"/>
                </a:solidFill>
              </a:rPr>
              <a:t>Bupati</a:t>
            </a:r>
            <a:r>
              <a:rPr lang="en-US" altLang="ko-KR" sz="3200" dirty="0">
                <a:solidFill>
                  <a:srgbClr val="0070C0"/>
                </a:solidFill>
              </a:rPr>
              <a:t> </a:t>
            </a:r>
            <a:r>
              <a:rPr lang="en-US" altLang="ko-KR" sz="3200" dirty="0" err="1">
                <a:solidFill>
                  <a:srgbClr val="0070C0"/>
                </a:solidFill>
              </a:rPr>
              <a:t>Sleman</a:t>
            </a:r>
            <a:r>
              <a:rPr lang="en-US" altLang="ko-KR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altLang="ko-KR" sz="3200" dirty="0" err="1">
                <a:solidFill>
                  <a:srgbClr val="0070C0"/>
                </a:solidFill>
              </a:rPr>
              <a:t>Nomor</a:t>
            </a:r>
            <a:r>
              <a:rPr lang="en-US" altLang="ko-KR" sz="3200" dirty="0">
                <a:solidFill>
                  <a:srgbClr val="0070C0"/>
                </a:solidFill>
              </a:rPr>
              <a:t> 7.3 </a:t>
            </a:r>
            <a:r>
              <a:rPr lang="en-US" altLang="ko-KR" sz="3200" dirty="0" err="1">
                <a:solidFill>
                  <a:srgbClr val="0070C0"/>
                </a:solidFill>
              </a:rPr>
              <a:t>Tahun</a:t>
            </a:r>
            <a:r>
              <a:rPr lang="en-US" altLang="ko-KR" sz="3200" dirty="0">
                <a:solidFill>
                  <a:srgbClr val="0070C0"/>
                </a:solidFill>
              </a:rPr>
              <a:t> 2019 &amp; </a:t>
            </a:r>
          </a:p>
          <a:p>
            <a:r>
              <a:rPr lang="en-US" altLang="ko-KR" sz="3200" dirty="0" err="1">
                <a:solidFill>
                  <a:srgbClr val="0070C0"/>
                </a:solidFill>
              </a:rPr>
              <a:t>Nomor</a:t>
            </a:r>
            <a:r>
              <a:rPr lang="en-US" altLang="ko-KR" sz="3200" dirty="0">
                <a:solidFill>
                  <a:srgbClr val="0070C0"/>
                </a:solidFill>
              </a:rPr>
              <a:t> 8.2 </a:t>
            </a:r>
            <a:r>
              <a:rPr lang="en-US" altLang="ko-KR" sz="3200" dirty="0" err="1">
                <a:solidFill>
                  <a:srgbClr val="0070C0"/>
                </a:solidFill>
              </a:rPr>
              <a:t>Tahun</a:t>
            </a:r>
            <a:r>
              <a:rPr lang="en-US" altLang="ko-KR" sz="3200" dirty="0">
                <a:solidFill>
                  <a:srgbClr val="0070C0"/>
                </a:solidFill>
              </a:rPr>
              <a:t> 2020</a:t>
            </a:r>
            <a:endParaRPr lang="ko-KR" altLang="en-US" sz="3200" dirty="0">
              <a:solidFill>
                <a:srgbClr val="0070C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A00D50B1-85A7-4259-949A-BE231053BB37}"/>
              </a:ext>
            </a:extLst>
          </p:cNvPr>
          <p:cNvSpPr/>
          <p:nvPr/>
        </p:nvSpPr>
        <p:spPr>
          <a:xfrm>
            <a:off x="5539155" y="3199858"/>
            <a:ext cx="758248" cy="7242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02</a:t>
            </a:r>
            <a:endParaRPr lang="ko-KR" altLang="en-US" sz="2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5ACCCA4-067E-44E8-B685-3032A6833A41}"/>
              </a:ext>
            </a:extLst>
          </p:cNvPr>
          <p:cNvSpPr txBox="1"/>
          <p:nvPr/>
        </p:nvSpPr>
        <p:spPr>
          <a:xfrm>
            <a:off x="6652847" y="5178515"/>
            <a:ext cx="4435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accent1"/>
                </a:solidFill>
              </a:rPr>
              <a:t>Perkadisdik</a:t>
            </a:r>
            <a:r>
              <a:rPr lang="en-US" altLang="ko-KR" sz="3200" dirty="0">
                <a:solidFill>
                  <a:schemeClr val="accent1"/>
                </a:solidFill>
              </a:rPr>
              <a:t> </a:t>
            </a:r>
            <a:r>
              <a:rPr lang="en-US" altLang="ko-KR" sz="3200" dirty="0" err="1">
                <a:solidFill>
                  <a:schemeClr val="accent1"/>
                </a:solidFill>
              </a:rPr>
              <a:t>Nomor</a:t>
            </a:r>
            <a:r>
              <a:rPr lang="en-US" altLang="ko-KR" sz="3200" dirty="0">
                <a:solidFill>
                  <a:schemeClr val="accent1"/>
                </a:solidFill>
              </a:rPr>
              <a:t> 03 </a:t>
            </a:r>
            <a:r>
              <a:rPr lang="en-US" altLang="ko-KR" sz="3200" dirty="0" err="1">
                <a:solidFill>
                  <a:schemeClr val="accent1"/>
                </a:solidFill>
              </a:rPr>
              <a:t>Tahun</a:t>
            </a:r>
            <a:r>
              <a:rPr lang="en-US" altLang="ko-KR" sz="3200" dirty="0">
                <a:solidFill>
                  <a:schemeClr val="accent1"/>
                </a:solidFill>
              </a:rPr>
              <a:t> 2020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39B8589C-0336-46D1-ACAF-AFFF488656F5}"/>
              </a:ext>
            </a:extLst>
          </p:cNvPr>
          <p:cNvSpPr/>
          <p:nvPr/>
        </p:nvSpPr>
        <p:spPr>
          <a:xfrm>
            <a:off x="5539155" y="5129017"/>
            <a:ext cx="758248" cy="724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03</a:t>
            </a:r>
            <a:endParaRPr lang="ko-KR" altLang="en-US" sz="2800" b="1" dirty="0"/>
          </a:p>
        </p:txBody>
      </p:sp>
      <p:pic>
        <p:nvPicPr>
          <p:cNvPr id="5122" name="Picture 2" descr="Dasar Hukum Tanah Negara">
            <a:extLst>
              <a:ext uri="{FF2B5EF4-FFF2-40B4-BE49-F238E27FC236}">
                <a16:creationId xmlns:a16="http://schemas.microsoft.com/office/drawing/2014/main" xmlns="" id="{95DDEEE3-FC0E-4ED2-A75B-669275C3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73" y="1893360"/>
            <a:ext cx="5572527" cy="32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81E75B-0B00-4782-8A95-7EE3029A8BA7}"/>
              </a:ext>
            </a:extLst>
          </p:cNvPr>
          <p:cNvSpPr txBox="1"/>
          <p:nvPr/>
        </p:nvSpPr>
        <p:spPr>
          <a:xfrm>
            <a:off x="1307564" y="5458748"/>
            <a:ext cx="3459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chemeClr val="accent2"/>
                </a:solidFill>
              </a:rPr>
              <a:t>bit.ly/</a:t>
            </a:r>
            <a:r>
              <a:rPr lang="en-US" altLang="ko-KR" sz="3000" dirty="0" err="1">
                <a:solidFill>
                  <a:schemeClr val="accent2"/>
                </a:solidFill>
              </a:rPr>
              <a:t>ppdb-sleman</a:t>
            </a:r>
            <a:endParaRPr lang="ko-KR" altLang="en-US" sz="3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loud computing data server upload free vector icon - Iconbolt">
            <a:extLst>
              <a:ext uri="{FF2B5EF4-FFF2-40B4-BE49-F238E27FC236}">
                <a16:creationId xmlns:a16="http://schemas.microsoft.com/office/drawing/2014/main" xmlns="" id="{D3CE139F-6BBF-447B-A115-03E24104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10" y="5283470"/>
            <a:ext cx="904554" cy="9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39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CF3ADC7-AF43-40AE-9BCD-73442F8A39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Rockwell" panose="02060603020205020403" pitchFamily="18" charset="0"/>
              </a:rPr>
              <a:t>CATATAN</a:t>
            </a:r>
            <a:endParaRPr lang="en-ID" b="1" dirty="0">
              <a:latin typeface="Rockwell" panose="020606030202050204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52933-9BC3-4B32-9CAB-949DDBECCFD1}"/>
              </a:ext>
            </a:extLst>
          </p:cNvPr>
          <p:cNvSpPr/>
          <p:nvPr/>
        </p:nvSpPr>
        <p:spPr>
          <a:xfrm>
            <a:off x="323529" y="1195754"/>
            <a:ext cx="11573197" cy="5257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79167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B4F369-435F-43D5-9D40-79E24143BFA7}"/>
              </a:ext>
            </a:extLst>
          </p:cNvPr>
          <p:cNvSpPr/>
          <p:nvPr/>
        </p:nvSpPr>
        <p:spPr>
          <a:xfrm>
            <a:off x="435016" y="383950"/>
            <a:ext cx="11321969" cy="609010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1">
            <a:extLst>
              <a:ext uri="{FF2B5EF4-FFF2-40B4-BE49-F238E27FC236}">
                <a16:creationId xmlns:a16="http://schemas.microsoft.com/office/drawing/2014/main" xmlns="" id="{3C7989A4-ECAC-41CD-993D-E1F8F830EF04}"/>
              </a:ext>
            </a:extLst>
          </p:cNvPr>
          <p:cNvGrpSpPr/>
          <p:nvPr/>
        </p:nvGrpSpPr>
        <p:grpSpPr>
          <a:xfrm>
            <a:off x="5044540" y="624848"/>
            <a:ext cx="6229634" cy="2807080"/>
            <a:chOff x="5044540" y="545720"/>
            <a:chExt cx="6229634" cy="2807080"/>
          </a:xfrm>
          <a:solidFill>
            <a:schemeClr val="bg1"/>
          </a:solidFill>
        </p:grpSpPr>
        <p:sp>
          <p:nvSpPr>
            <p:cNvPr id="9" name="L-Shape 8">
              <a:extLst>
                <a:ext uri="{FF2B5EF4-FFF2-40B4-BE49-F238E27FC236}">
                  <a16:creationId xmlns:a16="http://schemas.microsoft.com/office/drawing/2014/main" xmlns="" id="{56905358-82E9-4941-9A65-B9F89A989DC2}"/>
                </a:ext>
              </a:extLst>
            </p:cNvPr>
            <p:cNvSpPr/>
            <p:nvPr/>
          </p:nvSpPr>
          <p:spPr>
            <a:xfrm>
              <a:off x="5044540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xmlns="" id="{CDFF6746-6EA3-41C6-9E03-91775BE383CD}"/>
                </a:ext>
              </a:extLst>
            </p:cNvPr>
            <p:cNvSpPr/>
            <p:nvPr/>
          </p:nvSpPr>
          <p:spPr>
            <a:xfrm rot="16200000">
              <a:off x="10816974" y="28956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L-Shape 6">
              <a:extLst>
                <a:ext uri="{FF2B5EF4-FFF2-40B4-BE49-F238E27FC236}">
                  <a16:creationId xmlns:a16="http://schemas.microsoft.com/office/drawing/2014/main" xmlns="" id="{2C89BAE7-D4A9-4719-93CD-E6C895D8E515}"/>
                </a:ext>
              </a:extLst>
            </p:cNvPr>
            <p:cNvSpPr/>
            <p:nvPr/>
          </p:nvSpPr>
          <p:spPr>
            <a:xfrm rot="5400000">
              <a:off x="5044540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L-Shape 7">
              <a:extLst>
                <a:ext uri="{FF2B5EF4-FFF2-40B4-BE49-F238E27FC236}">
                  <a16:creationId xmlns:a16="http://schemas.microsoft.com/office/drawing/2014/main" xmlns="" id="{F4303364-9F43-488C-B271-371CF9A169FB}"/>
                </a:ext>
              </a:extLst>
            </p:cNvPr>
            <p:cNvSpPr/>
            <p:nvPr/>
          </p:nvSpPr>
          <p:spPr>
            <a:xfrm rot="10800000">
              <a:off x="10816974" y="54572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2">
            <a:extLst>
              <a:ext uri="{FF2B5EF4-FFF2-40B4-BE49-F238E27FC236}">
                <a16:creationId xmlns:a16="http://schemas.microsoft.com/office/drawing/2014/main" xmlns="" id="{DB74B0A2-85CE-4167-BF54-996B49DFEB4D}"/>
              </a:ext>
            </a:extLst>
          </p:cNvPr>
          <p:cNvGrpSpPr/>
          <p:nvPr/>
        </p:nvGrpSpPr>
        <p:grpSpPr>
          <a:xfrm>
            <a:off x="5044540" y="3584328"/>
            <a:ext cx="6229634" cy="2604864"/>
            <a:chOff x="5044540" y="3505200"/>
            <a:chExt cx="6229634" cy="2604864"/>
          </a:xfrm>
          <a:solidFill>
            <a:schemeClr val="bg1"/>
          </a:solidFill>
        </p:grpSpPr>
        <p:sp>
          <p:nvSpPr>
            <p:cNvPr id="14" name="L-Shape 13">
              <a:extLst>
                <a:ext uri="{FF2B5EF4-FFF2-40B4-BE49-F238E27FC236}">
                  <a16:creationId xmlns:a16="http://schemas.microsoft.com/office/drawing/2014/main" xmlns="" id="{475A12F0-BF11-4242-87B8-1A0F70E7709B}"/>
                </a:ext>
              </a:extLst>
            </p:cNvPr>
            <p:cNvSpPr/>
            <p:nvPr/>
          </p:nvSpPr>
          <p:spPr>
            <a:xfrm rot="5400000">
              <a:off x="5044540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L-Shape 14">
              <a:extLst>
                <a:ext uri="{FF2B5EF4-FFF2-40B4-BE49-F238E27FC236}">
                  <a16:creationId xmlns:a16="http://schemas.microsoft.com/office/drawing/2014/main" xmlns="" id="{3A46BB74-7661-4E4D-A165-91AF89C2D41E}"/>
                </a:ext>
              </a:extLst>
            </p:cNvPr>
            <p:cNvSpPr/>
            <p:nvPr/>
          </p:nvSpPr>
          <p:spPr>
            <a:xfrm rot="10800000">
              <a:off x="10816974" y="3505200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L-Shape 8">
              <a:extLst>
                <a:ext uri="{FF2B5EF4-FFF2-40B4-BE49-F238E27FC236}">
                  <a16:creationId xmlns:a16="http://schemas.microsoft.com/office/drawing/2014/main" xmlns="" id="{34CBC069-3938-492B-AA05-5BA6B32CD14B}"/>
                </a:ext>
              </a:extLst>
            </p:cNvPr>
            <p:cNvSpPr/>
            <p:nvPr/>
          </p:nvSpPr>
          <p:spPr>
            <a:xfrm>
              <a:off x="5044540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L-Shape 9">
              <a:extLst>
                <a:ext uri="{FF2B5EF4-FFF2-40B4-BE49-F238E27FC236}">
                  <a16:creationId xmlns:a16="http://schemas.microsoft.com/office/drawing/2014/main" xmlns="" id="{F70D070E-777F-49B1-917B-084EA87FDCD7}"/>
                </a:ext>
              </a:extLst>
            </p:cNvPr>
            <p:cNvSpPr/>
            <p:nvPr/>
          </p:nvSpPr>
          <p:spPr>
            <a:xfrm rot="16200000">
              <a:off x="10816974" y="5652864"/>
              <a:ext cx="457200" cy="457200"/>
            </a:xfrm>
            <a:prstGeom prst="corner">
              <a:avLst>
                <a:gd name="adj1" fmla="val 27084"/>
                <a:gd name="adj2" fmla="val 26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D4DDC483-0790-4453-AE96-4AFD9D298EB4}"/>
              </a:ext>
            </a:extLst>
          </p:cNvPr>
          <p:cNvSpPr txBox="1">
            <a:spLocks/>
          </p:cNvSpPr>
          <p:nvPr/>
        </p:nvSpPr>
        <p:spPr>
          <a:xfrm>
            <a:off x="5898286" y="1161773"/>
            <a:ext cx="4407327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80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the end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9FD41757-E55E-43E0-95B5-3A25FE0842AE}"/>
              </a:ext>
            </a:extLst>
          </p:cNvPr>
          <p:cNvSpPr txBox="1">
            <a:spLocks/>
          </p:cNvSpPr>
          <p:nvPr/>
        </p:nvSpPr>
        <p:spPr>
          <a:xfrm>
            <a:off x="4624754" y="3936088"/>
            <a:ext cx="7282466" cy="17959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7000" b="1" dirty="0" err="1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Terima</a:t>
            </a:r>
            <a:r>
              <a:rPr lang="en-US" altLang="ko-KR" sz="7000" b="1" dirty="0">
                <a:solidFill>
                  <a:schemeClr val="bg1"/>
                </a:solidFill>
                <a:latin typeface="Rockwell" panose="02060603020205020403" pitchFamily="18" charset="0"/>
                <a:cs typeface="Arial" pitchFamily="34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xmlns="" val="40837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Ketentuan</a:t>
            </a:r>
            <a:r>
              <a:rPr lang="en-US" b="1" dirty="0"/>
              <a:t>   PPDB   SMP</a:t>
            </a: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xmlns="" id="{7B3F5D1F-59A0-4B18-984B-C5DA9A3F161B}"/>
              </a:ext>
            </a:extLst>
          </p:cNvPr>
          <p:cNvSpPr/>
          <p:nvPr/>
        </p:nvSpPr>
        <p:spPr>
          <a:xfrm>
            <a:off x="0" y="4024966"/>
            <a:ext cx="12192000" cy="82363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6F73079-FC5E-49D9-BAE3-BE4A57556856}"/>
              </a:ext>
            </a:extLst>
          </p:cNvPr>
          <p:cNvSpPr txBox="1"/>
          <p:nvPr/>
        </p:nvSpPr>
        <p:spPr>
          <a:xfrm>
            <a:off x="4200841" y="4934588"/>
            <a:ext cx="447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Daring/</a:t>
            </a:r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Online</a:t>
            </a:r>
          </a:p>
          <a:p>
            <a:pPr algn="ctr"/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&amp;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Luring/</a:t>
            </a:r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Offline</a:t>
            </a:r>
          </a:p>
        </p:txBody>
      </p:sp>
      <p:sp>
        <p:nvSpPr>
          <p:cNvPr id="65" name="Text Placeholder 18">
            <a:extLst>
              <a:ext uri="{FF2B5EF4-FFF2-40B4-BE49-F238E27FC236}">
                <a16:creationId xmlns:a16="http://schemas.microsoft.com/office/drawing/2014/main" xmlns="" id="{B9EE3E43-75DA-4E99-A46A-255641024B89}"/>
              </a:ext>
            </a:extLst>
          </p:cNvPr>
          <p:cNvSpPr txBox="1">
            <a:spLocks/>
          </p:cNvSpPr>
          <p:nvPr/>
        </p:nvSpPr>
        <p:spPr>
          <a:xfrm>
            <a:off x="253226" y="4110949"/>
            <a:ext cx="3011189" cy="5888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Umum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C9F8674-3B14-4ADC-ABBD-D11CBD7B6BFD}"/>
              </a:ext>
            </a:extLst>
          </p:cNvPr>
          <p:cNvSpPr txBox="1"/>
          <p:nvPr/>
        </p:nvSpPr>
        <p:spPr>
          <a:xfrm>
            <a:off x="253226" y="5071570"/>
            <a:ext cx="4472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Lulus SD/MI/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</a:t>
            </a:r>
          </a:p>
          <a:p>
            <a:pPr marL="514350" indent="-514350">
              <a:buAutoNum type="arabicParenR"/>
            </a:pP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maks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15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kecuali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ABK &amp;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Afirmasi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xmlns="" id="{4C0F5E6F-7797-4617-A4A5-07849189D27D}"/>
              </a:ext>
            </a:extLst>
          </p:cNvPr>
          <p:cNvSpPr txBox="1">
            <a:spLocks/>
          </p:cNvSpPr>
          <p:nvPr/>
        </p:nvSpPr>
        <p:spPr>
          <a:xfrm>
            <a:off x="4743676" y="4128521"/>
            <a:ext cx="3079644" cy="5888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Sistem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E3C666-69C5-4A41-8AD6-289623EA1ADD}"/>
              </a:ext>
            </a:extLst>
          </p:cNvPr>
          <p:cNvSpPr/>
          <p:nvPr/>
        </p:nvSpPr>
        <p:spPr>
          <a:xfrm>
            <a:off x="8673483" y="1411550"/>
            <a:ext cx="3062797" cy="254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BA2577-5B62-489D-BA42-456BC59DE833}"/>
              </a:ext>
            </a:extLst>
          </p:cNvPr>
          <p:cNvSpPr/>
          <p:nvPr/>
        </p:nvSpPr>
        <p:spPr>
          <a:xfrm>
            <a:off x="4307313" y="1315015"/>
            <a:ext cx="3062797" cy="254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30" name="Picture 6" descr="Best Software Systems Integration Installation - Enterprise System ...">
            <a:extLst>
              <a:ext uri="{FF2B5EF4-FFF2-40B4-BE49-F238E27FC236}">
                <a16:creationId xmlns:a16="http://schemas.microsoft.com/office/drawing/2014/main" xmlns="" id="{33D0B16F-912A-423E-9169-F53ED75E322D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2" b="2632"/>
          <a:stretch>
            <a:fillRect/>
          </a:stretch>
        </p:blipFill>
        <p:spPr bwMode="auto">
          <a:xfrm>
            <a:off x="5214571" y="1489271"/>
            <a:ext cx="2196000" cy="21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CE5072-488A-4A69-8429-CFD410BEC825}"/>
              </a:ext>
            </a:extLst>
          </p:cNvPr>
          <p:cNvSpPr/>
          <p:nvPr/>
        </p:nvSpPr>
        <p:spPr>
          <a:xfrm>
            <a:off x="804043" y="1411549"/>
            <a:ext cx="3062797" cy="254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26" name="Picture 2" descr="syarat – Institut Kemandirian">
            <a:extLst>
              <a:ext uri="{FF2B5EF4-FFF2-40B4-BE49-F238E27FC236}">
                <a16:creationId xmlns:a16="http://schemas.microsoft.com/office/drawing/2014/main" xmlns="" id="{FF4EA7E4-9A6B-480E-9C63-846985F831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9" r="12179"/>
          <a:stretch>
            <a:fillRect/>
          </a:stretch>
        </p:blipFill>
        <p:spPr bwMode="auto">
          <a:xfrm>
            <a:off x="543568" y="1081114"/>
            <a:ext cx="2720847" cy="27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5678CC8B-6D37-4E67-A70F-B36E2C44F2D0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8839564" y="1188585"/>
            <a:ext cx="2730633" cy="27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7F9682-2547-4492-B72F-89D527D87CFF}"/>
              </a:ext>
            </a:extLst>
          </p:cNvPr>
          <p:cNvSpPr txBox="1"/>
          <p:nvPr/>
        </p:nvSpPr>
        <p:spPr>
          <a:xfrm>
            <a:off x="8310450" y="5014011"/>
            <a:ext cx="3964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siswa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rombel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kelas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3200" dirty="0">
                <a:solidFill>
                  <a:srgbClr val="FF0000"/>
                </a:solidFill>
                <a:cs typeface="Arial" pitchFamily="34" charset="0"/>
              </a:rPr>
              <a:t>(Lampiran II)</a:t>
            </a:r>
            <a:endParaRPr lang="ko-KR" altLang="en-US" sz="3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029B456F-7B46-43BD-9BFC-53160E872A75}"/>
              </a:ext>
            </a:extLst>
          </p:cNvPr>
          <p:cNvSpPr txBox="1">
            <a:spLocks/>
          </p:cNvSpPr>
          <p:nvPr/>
        </p:nvSpPr>
        <p:spPr>
          <a:xfrm>
            <a:off x="8473149" y="4110949"/>
            <a:ext cx="3639507" cy="58884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Daya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Tampung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11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b="1" dirty="0"/>
              <a:t>Jalur </a:t>
            </a:r>
            <a:r>
              <a:rPr lang="en-US" sz="6000" b="1" dirty="0" err="1"/>
              <a:t>Pendaftaran</a:t>
            </a:r>
            <a:endParaRPr lang="en-US" sz="60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6319735-CF3D-4D09-98B3-7B67FBC6B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109835"/>
              </p:ext>
            </p:extLst>
          </p:nvPr>
        </p:nvGraphicFramePr>
        <p:xfrm>
          <a:off x="3585266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15%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xmlns="" id="{EB1C5CBD-9027-401B-A83F-525EB83C6095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6449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99889DA-8C35-43C9-BD7C-726AFE4CCE40}"/>
              </a:ext>
            </a:extLst>
          </p:cNvPr>
          <p:cNvGraphicFramePr>
            <a:graphicFrameLocks noGrp="1"/>
          </p:cNvGraphicFramePr>
          <p:nvPr/>
        </p:nvGraphicFramePr>
        <p:xfrm>
          <a:off x="6266292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CFC98ED-0ADC-4212-88C5-5133A0B39054}"/>
              </a:ext>
            </a:extLst>
          </p:cNvPr>
          <p:cNvGraphicFramePr>
            <a:graphicFrameLocks noGrp="1"/>
          </p:cNvGraphicFramePr>
          <p:nvPr/>
        </p:nvGraphicFramePr>
        <p:xfrm>
          <a:off x="8947319" y="1981822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xmlns="" id="{1D8A65CE-661F-4A20-85F6-8AF09B12EE14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6449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xmlns="" id="{76B48F1D-612E-4520-A799-4E37EE8546B5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6449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779260-2EFF-449D-9CB4-ECC2B6C2A3CB}"/>
              </a:ext>
            </a:extLst>
          </p:cNvPr>
          <p:cNvGraphicFramePr>
            <a:graphicFrameLocks noGrp="1"/>
          </p:cNvGraphicFramePr>
          <p:nvPr/>
        </p:nvGraphicFramePr>
        <p:xfrm>
          <a:off x="904240" y="1981822"/>
          <a:ext cx="2332304" cy="4238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Min. 50%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47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xmlns="" id="{6EDAF99F-6999-4154-B694-E7324D0BED89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6892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8AD1902-968F-4786-B3B3-25333BA2DCBB}"/>
              </a:ext>
            </a:extLst>
          </p:cNvPr>
          <p:cNvSpPr/>
          <p:nvPr/>
        </p:nvSpPr>
        <p:spPr>
          <a:xfrm>
            <a:off x="925969" y="3701988"/>
            <a:ext cx="2324166" cy="2352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ockwell" panose="02060603020205020403" pitchFamily="18" charset="0"/>
              </a:rPr>
              <a:t>ZONASI</a:t>
            </a:r>
          </a:p>
          <a:p>
            <a:pPr marL="571500" indent="-5715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Radius</a:t>
            </a:r>
          </a:p>
          <a:p>
            <a:pPr marL="571500" indent="-5715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Wilayah</a:t>
            </a:r>
          </a:p>
          <a:p>
            <a:pPr marL="571500" indent="-571500"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ABK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81C975-4282-4624-A40C-7BECC25D2D9B}"/>
              </a:ext>
            </a:extLst>
          </p:cNvPr>
          <p:cNvSpPr/>
          <p:nvPr/>
        </p:nvSpPr>
        <p:spPr>
          <a:xfrm>
            <a:off x="3439002" y="3860428"/>
            <a:ext cx="2624831" cy="108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AFIRMASI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KK Miskin</a:t>
            </a:r>
            <a:endParaRPr lang="en-ID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52F9850-5ED2-4393-9307-481F2C2D69F7}"/>
              </a:ext>
            </a:extLst>
          </p:cNvPr>
          <p:cNvSpPr/>
          <p:nvPr/>
        </p:nvSpPr>
        <p:spPr>
          <a:xfrm>
            <a:off x="6307100" y="3960587"/>
            <a:ext cx="232416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PINDAH TUGAS/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Anak Guru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DDF759-D4E7-4948-85EC-5BA9EE25385D}"/>
              </a:ext>
            </a:extLst>
          </p:cNvPr>
          <p:cNvSpPr/>
          <p:nvPr/>
        </p:nvSpPr>
        <p:spPr>
          <a:xfrm>
            <a:off x="8963594" y="3817047"/>
            <a:ext cx="2324166" cy="1473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ckwell" panose="02060603020205020403" pitchFamily="18" charset="0"/>
              </a:rPr>
              <a:t>PRESTASI</a:t>
            </a:r>
          </a:p>
          <a:p>
            <a:r>
              <a:rPr lang="en-US" sz="2000" b="1" dirty="0">
                <a:solidFill>
                  <a:schemeClr val="bg1"/>
                </a:solidFill>
                <a:latin typeface="Rockwell" panose="02060603020205020403" pitchFamily="18" charset="0"/>
              </a:rPr>
              <a:t>25% KK </a:t>
            </a:r>
            <a:r>
              <a:rPr lang="en-US" sz="2000" b="1" dirty="0" err="1">
                <a:solidFill>
                  <a:schemeClr val="bg1"/>
                </a:solidFill>
                <a:latin typeface="Rockwell" panose="02060603020205020403" pitchFamily="18" charset="0"/>
              </a:rPr>
              <a:t>Sleman</a:t>
            </a:r>
            <a:endParaRPr lang="en-US" sz="2000" b="1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Rockwell" panose="02060603020205020403" pitchFamily="18" charset="0"/>
              </a:rPr>
              <a:t>  5% KK </a:t>
            </a:r>
            <a:r>
              <a:rPr lang="en-US" sz="2000" b="1" dirty="0" err="1">
                <a:solidFill>
                  <a:schemeClr val="bg1"/>
                </a:solidFill>
                <a:latin typeface="Rockwell" panose="02060603020205020403" pitchFamily="18" charset="0"/>
              </a:rPr>
              <a:t>Luar</a:t>
            </a:r>
            <a:endParaRPr lang="en-ID" sz="32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70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b="1" dirty="0" err="1"/>
              <a:t>Pengecualian</a:t>
            </a:r>
            <a:r>
              <a:rPr lang="en-US" sz="6000" b="1" dirty="0"/>
              <a:t> Jalur</a:t>
            </a: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xmlns="" id="{F8D87526-359E-490E-98DE-F7E1AC64E746}"/>
              </a:ext>
            </a:extLst>
          </p:cNvPr>
          <p:cNvSpPr/>
          <p:nvPr/>
        </p:nvSpPr>
        <p:spPr>
          <a:xfrm>
            <a:off x="4402424" y="188889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43F2E96-AE32-48E3-8000-0201477B988F}"/>
              </a:ext>
            </a:extLst>
          </p:cNvPr>
          <p:cNvGrpSpPr/>
          <p:nvPr/>
        </p:nvGrpSpPr>
        <p:grpSpPr>
          <a:xfrm>
            <a:off x="2662131" y="2068891"/>
            <a:ext cx="2376000" cy="1620000"/>
            <a:chOff x="1822736" y="2564904"/>
            <a:chExt cx="1970137" cy="1415809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BD141827-A052-40FD-81DD-7C74C97969D3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xmlns="" id="{24C06457-396A-498D-A87D-5DF7C20778D6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9000"/>
                    <a:lumOff val="21000"/>
                  </a:schemeClr>
                </a:gs>
                <a:gs pos="94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41B20E8-00CC-4C6C-966C-BC14C554D87B}"/>
              </a:ext>
            </a:extLst>
          </p:cNvPr>
          <p:cNvSpPr/>
          <p:nvPr/>
        </p:nvSpPr>
        <p:spPr>
          <a:xfrm>
            <a:off x="934255" y="226689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0317B9-608C-409E-8237-00B43EC36504}"/>
              </a:ext>
            </a:extLst>
          </p:cNvPr>
          <p:cNvSpPr txBox="1"/>
          <p:nvPr/>
        </p:nvSpPr>
        <p:spPr>
          <a:xfrm>
            <a:off x="7146525" y="300560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2">
            <a:extLst>
              <a:ext uri="{FF2B5EF4-FFF2-40B4-BE49-F238E27FC236}">
                <a16:creationId xmlns:a16="http://schemas.microsoft.com/office/drawing/2014/main" xmlns="" id="{25D0856B-199E-4A9E-9918-99D078DED2A5}"/>
              </a:ext>
            </a:extLst>
          </p:cNvPr>
          <p:cNvSpPr/>
          <p:nvPr/>
        </p:nvSpPr>
        <p:spPr>
          <a:xfrm>
            <a:off x="4402424" y="4079651"/>
            <a:ext cx="3387155" cy="198000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BA0A837-9CAC-450F-BC37-D61663F3D687}"/>
              </a:ext>
            </a:extLst>
          </p:cNvPr>
          <p:cNvGrpSpPr/>
          <p:nvPr/>
        </p:nvGrpSpPr>
        <p:grpSpPr>
          <a:xfrm>
            <a:off x="2662131" y="4259651"/>
            <a:ext cx="2376000" cy="1620000"/>
            <a:chOff x="1822736" y="2564904"/>
            <a:chExt cx="1970137" cy="1415809"/>
          </a:xfrm>
        </p:grpSpPr>
        <p:sp>
          <p:nvSpPr>
            <p:cNvPr id="18" name="Rounded Rectangle 49">
              <a:extLst>
                <a:ext uri="{FF2B5EF4-FFF2-40B4-BE49-F238E27FC236}">
                  <a16:creationId xmlns:a16="http://schemas.microsoft.com/office/drawing/2014/main" xmlns="" id="{2EE1626F-AB70-4B93-876F-B56AAD1D5DB2}"/>
                </a:ext>
              </a:extLst>
            </p:cNvPr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name="adj" fmla="val 1078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xmlns="" id="{3716A2BE-7F6E-4EE8-AAB0-D60B0201DA5C}"/>
                </a:ext>
              </a:extLst>
            </p:cNvPr>
            <p:cNvSpPr/>
            <p:nvPr/>
          </p:nvSpPr>
          <p:spPr>
            <a:xfrm>
              <a:off x="2220098" y="2575648"/>
              <a:ext cx="1572775" cy="1405065"/>
            </a:xfrm>
            <a:custGeom>
              <a:avLst/>
              <a:gdLst/>
              <a:ahLst/>
              <a:cxnLst/>
              <a:rect l="l" t="t" r="r" b="b"/>
              <a:pathLst>
                <a:path w="1572775" h="140506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94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BBD9621-2C61-4283-ABCF-E059C02E4E98}"/>
              </a:ext>
            </a:extLst>
          </p:cNvPr>
          <p:cNvSpPr/>
          <p:nvPr/>
        </p:nvSpPr>
        <p:spPr>
          <a:xfrm>
            <a:off x="934255" y="4457651"/>
            <a:ext cx="3204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42DCA8-AE10-45F5-BF3D-63F67948C717}"/>
              </a:ext>
            </a:extLst>
          </p:cNvPr>
          <p:cNvSpPr txBox="1"/>
          <p:nvPr/>
        </p:nvSpPr>
        <p:spPr>
          <a:xfrm>
            <a:off x="1024403" y="4448333"/>
            <a:ext cx="2922491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SMP Negeri yang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masih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memiliki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kuota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35AD07F-6E2B-454A-A06B-17F958E6030C}"/>
              </a:ext>
            </a:extLst>
          </p:cNvPr>
          <p:cNvSpPr txBox="1"/>
          <p:nvPr/>
        </p:nvSpPr>
        <p:spPr>
          <a:xfrm>
            <a:off x="7146525" y="5200840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Contents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06BB575-E6D0-4327-952B-7230EAEC0BDE}"/>
              </a:ext>
            </a:extLst>
          </p:cNvPr>
          <p:cNvSpPr txBox="1"/>
          <p:nvPr/>
        </p:nvSpPr>
        <p:spPr>
          <a:xfrm>
            <a:off x="1065970" y="2430762"/>
            <a:ext cx="2922491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Sekolah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Swasta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xmlns="" id="{96ACE171-93CD-4183-BF97-EECFF582DC4D}"/>
              </a:ext>
            </a:extLst>
          </p:cNvPr>
          <p:cNvSpPr/>
          <p:nvPr/>
        </p:nvSpPr>
        <p:spPr>
          <a:xfrm>
            <a:off x="7400209" y="4666122"/>
            <a:ext cx="395127" cy="3969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xmlns="" id="{7790095F-0076-49A2-B385-393C92B7662E}"/>
              </a:ext>
            </a:extLst>
          </p:cNvPr>
          <p:cNvSpPr/>
          <p:nvPr/>
        </p:nvSpPr>
        <p:spPr>
          <a:xfrm>
            <a:off x="7400208" y="244466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098" name="Picture 2" descr="Exceptions To the Rule - CO2 Partners">
            <a:extLst>
              <a:ext uri="{FF2B5EF4-FFF2-40B4-BE49-F238E27FC236}">
                <a16:creationId xmlns:a16="http://schemas.microsoft.com/office/drawing/2014/main" xmlns="" id="{940FBB55-97E4-472B-BFBE-F9A80E87E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972" y="1559927"/>
            <a:ext cx="6165171" cy="46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92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6998463" y="1310414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209681" y="133653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221909" y="1158908"/>
            <a:ext cx="423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Berdomisili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radius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SMPN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tujuan</a:t>
            </a:r>
            <a:endParaRPr lang="ko-KR" altLang="en-US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485108" y="2210781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719406" y="2251231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713543" y="2113964"/>
            <a:ext cx="460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Radius: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jarak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titik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koordinat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SMPN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tujuan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5934166" y="316907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6162766" y="3196306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313826" y="3097524"/>
            <a:ext cx="359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NIK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terdafftar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(1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Juli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2019)</a:t>
            </a:r>
            <a:endParaRPr lang="ko-KR" altLang="en-US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316202" y="4084446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529579" y="411750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608757" y="4084446"/>
            <a:ext cx="510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SMPN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19 – 25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774577" y="7571"/>
            <a:ext cx="4417423" cy="109337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ZONASI RADIUS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B18EBC24-90E6-4B2D-8CA1-BDE48707D39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077" b="2077"/>
          <a:stretch>
            <a:fillRect/>
          </a:stretch>
        </p:blipFill>
        <p:spPr/>
      </p:pic>
      <p:sp>
        <p:nvSpPr>
          <p:cNvPr id="37" name="Teardrop 6">
            <a:extLst>
              <a:ext uri="{FF2B5EF4-FFF2-40B4-BE49-F238E27FC236}">
                <a16:creationId xmlns:a16="http://schemas.microsoft.com/office/drawing/2014/main" xmlns="" id="{2D5CC4A8-BE29-481A-93DD-0257AC7787ED}"/>
              </a:ext>
            </a:extLst>
          </p:cNvPr>
          <p:cNvSpPr/>
          <p:nvPr/>
        </p:nvSpPr>
        <p:spPr>
          <a:xfrm rot="8100000">
            <a:off x="2014787" y="1397305"/>
            <a:ext cx="1506921" cy="1475989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36C22AC-B605-4115-91C6-96E262DFC431}"/>
              </a:ext>
            </a:extLst>
          </p:cNvPr>
          <p:cNvSpPr/>
          <p:nvPr/>
        </p:nvSpPr>
        <p:spPr>
          <a:xfrm>
            <a:off x="4812577" y="5108052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0F4AAA6-C123-434D-A220-8DDBABFB2B18}"/>
              </a:ext>
            </a:extLst>
          </p:cNvPr>
          <p:cNvSpPr txBox="1"/>
          <p:nvPr/>
        </p:nvSpPr>
        <p:spPr>
          <a:xfrm>
            <a:off x="5056400" y="510805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784E63D-3759-4042-B043-FC35B4EE8ED1}"/>
              </a:ext>
            </a:extLst>
          </p:cNvPr>
          <p:cNvSpPr txBox="1"/>
          <p:nvPr/>
        </p:nvSpPr>
        <p:spPr>
          <a:xfrm>
            <a:off x="6096000" y="4993346"/>
            <a:ext cx="510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buAutoNum type="arabicParenR"/>
            </a:pP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Alamat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= Alamat KK</a:t>
            </a:r>
          </a:p>
          <a:p>
            <a:pPr marL="457200" indent="-457200">
              <a:buAutoNum type="arabicParenR"/>
            </a:pP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Titik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koordinat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lolos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verifikasi</a:t>
            </a:r>
            <a:endParaRPr lang="en-US" altLang="ko-KR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Wajib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Diterima</a:t>
            </a:r>
            <a:endParaRPr lang="en-US" altLang="ko-KR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65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2755"/>
            <a:ext cx="12191999" cy="1092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Tata Cara </a:t>
            </a:r>
            <a:r>
              <a:rPr lang="en-US" b="1" dirty="0" err="1"/>
              <a:t>Pendaftaran</a:t>
            </a:r>
            <a:r>
              <a:rPr lang="en-US" b="1" dirty="0"/>
              <a:t> </a:t>
            </a:r>
            <a:r>
              <a:rPr lang="en-US" b="1" dirty="0" err="1"/>
              <a:t>Zonasi</a:t>
            </a:r>
            <a:r>
              <a:rPr lang="en-US" b="1" dirty="0"/>
              <a:t> Radius </a:t>
            </a:r>
          </a:p>
          <a:p>
            <a:r>
              <a:rPr lang="en-US" sz="4200" b="1" dirty="0"/>
              <a:t>https://sleman.siap-ppdb.com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BC43A-E92E-4D6F-A3F5-75231454E3A6}"/>
              </a:ext>
            </a:extLst>
          </p:cNvPr>
          <p:cNvGrpSpPr/>
          <p:nvPr/>
        </p:nvGrpSpPr>
        <p:grpSpPr>
          <a:xfrm>
            <a:off x="7188874" y="3405313"/>
            <a:ext cx="1765593" cy="1364267"/>
            <a:chOff x="7081717" y="3258286"/>
            <a:chExt cx="1765593" cy="1364267"/>
          </a:xfrm>
        </p:grpSpPr>
        <p:sp>
          <p:nvSpPr>
            <p:cNvPr id="4" name="Rounded Rectangle 13">
              <a:extLst>
                <a:ext uri="{FF2B5EF4-FFF2-40B4-BE49-F238E27FC236}">
                  <a16:creationId xmlns:a16="http://schemas.microsoft.com/office/drawing/2014/main" xmlns="" id="{9E2307BA-C3A4-41BB-A237-BF5506487406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F238FE-8ABF-405F-AC4E-0421EF8E78C8}"/>
                </a:ext>
              </a:extLst>
            </p:cNvPr>
            <p:cNvGrpSpPr/>
            <p:nvPr/>
          </p:nvGrpSpPr>
          <p:grpSpPr>
            <a:xfrm>
              <a:off x="7346127" y="4117514"/>
              <a:ext cx="1501183" cy="505039"/>
              <a:chOff x="1266107" y="3783816"/>
              <a:chExt cx="1501183" cy="505039"/>
            </a:xfrm>
            <a:solidFill>
              <a:srgbClr val="F07927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8463E3B-A224-4927-8D77-98A4281A4A8C}"/>
                  </a:ext>
                </a:extLst>
              </p:cNvPr>
              <p:cNvSpPr/>
              <p:nvPr/>
            </p:nvSpPr>
            <p:spPr>
              <a:xfrm>
                <a:off x="1271057" y="3783816"/>
                <a:ext cx="1496233" cy="5050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9A135E0-0D92-4680-8D26-6EDCEEE2B047}"/>
                  </a:ext>
                </a:extLst>
              </p:cNvPr>
              <p:cNvSpPr txBox="1"/>
              <p:nvPr/>
            </p:nvSpPr>
            <p:spPr>
              <a:xfrm>
                <a:off x="1266107" y="3831660"/>
                <a:ext cx="149623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VERIFIKASI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465F927-8757-4925-B6A5-C3674EA2872B}"/>
              </a:ext>
            </a:extLst>
          </p:cNvPr>
          <p:cNvGrpSpPr/>
          <p:nvPr/>
        </p:nvGrpSpPr>
        <p:grpSpPr>
          <a:xfrm>
            <a:off x="3024713" y="3405313"/>
            <a:ext cx="1242621" cy="1237333"/>
            <a:chOff x="3903127" y="3258286"/>
            <a:chExt cx="1242621" cy="123733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441C0D36-608F-4FF9-85D1-B22E4CCF7338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45EC9B2-0BFA-4361-A3CB-D3508F8A068A}"/>
                </a:ext>
              </a:extLst>
            </p:cNvPr>
            <p:cNvGrpSpPr/>
            <p:nvPr/>
          </p:nvGrpSpPr>
          <p:grpSpPr>
            <a:xfrm>
              <a:off x="4133286" y="4117515"/>
              <a:ext cx="1012462" cy="378104"/>
              <a:chOff x="1271057" y="3783817"/>
              <a:chExt cx="1012462" cy="3781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48B5796-D663-4E6F-B878-709FC68B8E0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19B5666-30D0-4E6C-B7E2-19A22010E833}"/>
                  </a:ext>
                </a:extLst>
              </p:cNvPr>
              <p:cNvSpPr txBox="1"/>
              <p:nvPr/>
            </p:nvSpPr>
            <p:spPr>
              <a:xfrm>
                <a:off x="1271057" y="3788204"/>
                <a:ext cx="1012462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UPLOAD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C7B5EF-8233-48E1-A6C4-7A4F093E5AD7}"/>
              </a:ext>
            </a:extLst>
          </p:cNvPr>
          <p:cNvGrpSpPr/>
          <p:nvPr/>
        </p:nvGrpSpPr>
        <p:grpSpPr>
          <a:xfrm>
            <a:off x="972034" y="3222345"/>
            <a:ext cx="1417805" cy="1247032"/>
            <a:chOff x="2313832" y="3075320"/>
            <a:chExt cx="1417805" cy="1247032"/>
          </a:xfrm>
        </p:grpSpPr>
        <p:sp>
          <p:nvSpPr>
            <p:cNvPr id="14" name="Rounded Rectangle 23">
              <a:extLst>
                <a:ext uri="{FF2B5EF4-FFF2-40B4-BE49-F238E27FC236}">
                  <a16:creationId xmlns:a16="http://schemas.microsoft.com/office/drawing/2014/main" xmlns="" id="{AD11273F-7C18-440F-9918-853D724672EC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B948E1B-40F3-41CC-8AB6-19E39A87ADE5}"/>
                </a:ext>
              </a:extLst>
            </p:cNvPr>
            <p:cNvGrpSpPr/>
            <p:nvPr/>
          </p:nvGrpSpPr>
          <p:grpSpPr>
            <a:xfrm>
              <a:off x="2342009" y="3075320"/>
              <a:ext cx="1389628" cy="378104"/>
              <a:chOff x="1088676" y="3783817"/>
              <a:chExt cx="1389628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B41CCCB-568C-4317-AEF4-C0DFA1DFE78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22EFA8D-3855-41A9-8850-A631232B926B}"/>
                  </a:ext>
                </a:extLst>
              </p:cNvPr>
              <p:cNvSpPr txBox="1"/>
              <p:nvPr/>
            </p:nvSpPr>
            <p:spPr>
              <a:xfrm>
                <a:off x="1088676" y="3788204"/>
                <a:ext cx="13896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DAFTAR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8F13E-BF24-4E08-816C-2AE4312766AB}"/>
              </a:ext>
            </a:extLst>
          </p:cNvPr>
          <p:cNvGrpSpPr/>
          <p:nvPr/>
        </p:nvGrpSpPr>
        <p:grpSpPr>
          <a:xfrm>
            <a:off x="5096993" y="3222345"/>
            <a:ext cx="1337945" cy="1247032"/>
            <a:chOff x="5492422" y="3075320"/>
            <a:chExt cx="1337945" cy="1247032"/>
          </a:xfrm>
        </p:grpSpPr>
        <p:sp>
          <p:nvSpPr>
            <p:cNvPr id="19" name="Rounded Rectangle 28">
              <a:extLst>
                <a:ext uri="{FF2B5EF4-FFF2-40B4-BE49-F238E27FC236}">
                  <a16:creationId xmlns:a16="http://schemas.microsoft.com/office/drawing/2014/main" xmlns="" id="{E3ADF59B-D0AD-4F52-9CDB-FDD08990797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7D2189C-EED7-40E0-A84C-D4A4788A9ED7}"/>
                </a:ext>
              </a:extLst>
            </p:cNvPr>
            <p:cNvGrpSpPr/>
            <p:nvPr/>
          </p:nvGrpSpPr>
          <p:grpSpPr>
            <a:xfrm>
              <a:off x="5655928" y="3075320"/>
              <a:ext cx="1174439" cy="378104"/>
              <a:chOff x="1184803" y="3783817"/>
              <a:chExt cx="1174439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117D61B-4872-4549-8C2E-195CDF4D025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9C56455-4180-4804-84B7-8137D5B961ED}"/>
                  </a:ext>
                </a:extLst>
              </p:cNvPr>
              <p:cNvSpPr txBox="1"/>
              <p:nvPr/>
            </p:nvSpPr>
            <p:spPr>
              <a:xfrm>
                <a:off x="1184803" y="3788203"/>
                <a:ext cx="117443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PILIH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B59A845-D415-4776-8D15-486746C7815C}"/>
              </a:ext>
            </a:extLst>
          </p:cNvPr>
          <p:cNvGrpSpPr/>
          <p:nvPr/>
        </p:nvGrpSpPr>
        <p:grpSpPr>
          <a:xfrm>
            <a:off x="388979" y="4864450"/>
            <a:ext cx="2635733" cy="1361440"/>
            <a:chOff x="6111621" y="1433695"/>
            <a:chExt cx="3668345" cy="6490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D696C1-4CD7-4C3A-ACF2-A86D20F2541D}"/>
                </a:ext>
              </a:extLst>
            </p:cNvPr>
            <p:cNvSpPr txBox="1"/>
            <p:nvPr/>
          </p:nvSpPr>
          <p:spPr>
            <a:xfrm>
              <a:off x="6210998" y="1433695"/>
              <a:ext cx="2681667" cy="2200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1036C-020F-499D-9C69-A6C4050E645C}"/>
                </a:ext>
              </a:extLst>
            </p:cNvPr>
            <p:cNvSpPr txBox="1"/>
            <p:nvPr/>
          </p:nvSpPr>
          <p:spPr>
            <a:xfrm>
              <a:off x="6111621" y="1686571"/>
              <a:ext cx="3668345" cy="396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formulir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sampai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lengkap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B6A3501-39D6-48A1-BB3E-C76E139B4D2D}"/>
              </a:ext>
            </a:extLst>
          </p:cNvPr>
          <p:cNvGrpSpPr/>
          <p:nvPr/>
        </p:nvGrpSpPr>
        <p:grpSpPr>
          <a:xfrm>
            <a:off x="4746586" y="4823162"/>
            <a:ext cx="2706699" cy="1705851"/>
            <a:chOff x="6210999" y="1433695"/>
            <a:chExt cx="2793965" cy="121358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BE06C2-179F-4A9F-BB60-6566D1373B34}"/>
                </a:ext>
              </a:extLst>
            </p:cNvPr>
            <p:cNvSpPr txBox="1"/>
            <p:nvPr/>
          </p:nvSpPr>
          <p:spPr>
            <a:xfrm>
              <a:off x="6210999" y="1433695"/>
              <a:ext cx="2064940" cy="3284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6FD8E9B-1A6C-4864-9CF0-083A136A118D}"/>
                </a:ext>
              </a:extLst>
            </p:cNvPr>
            <p:cNvSpPr txBox="1"/>
            <p:nvPr/>
          </p:nvSpPr>
          <p:spPr>
            <a:xfrm>
              <a:off x="6210999" y="1793336"/>
              <a:ext cx="2793965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Pilih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hanya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 SMPN,</a:t>
              </a: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tentukan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titik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koordinat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rumah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22D24AA-B02A-4E62-8666-8B8B70B0C3C9}"/>
              </a:ext>
            </a:extLst>
          </p:cNvPr>
          <p:cNvGrpSpPr/>
          <p:nvPr/>
        </p:nvGrpSpPr>
        <p:grpSpPr>
          <a:xfrm>
            <a:off x="6809341" y="1615548"/>
            <a:ext cx="4901700" cy="1276768"/>
            <a:chOff x="6210999" y="1433695"/>
            <a:chExt cx="5059736" cy="9083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9CDF4FC-DAD8-4C3C-92F9-47C2A395CF7B}"/>
                </a:ext>
              </a:extLst>
            </p:cNvPr>
            <p:cNvSpPr txBox="1"/>
            <p:nvPr/>
          </p:nvSpPr>
          <p:spPr>
            <a:xfrm>
              <a:off x="6210999" y="1433695"/>
              <a:ext cx="2126034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C0CAB9-870B-4AF4-9831-114737EDF071}"/>
                </a:ext>
              </a:extLst>
            </p:cNvPr>
            <p:cNvSpPr txBox="1"/>
            <p:nvPr/>
          </p:nvSpPr>
          <p:spPr>
            <a:xfrm>
              <a:off x="6226474" y="1750827"/>
              <a:ext cx="5044261" cy="591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Verifikasi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Titik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Koordinat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</a:p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Berkas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online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(25 &amp; 26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Juni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348EBE1E-9115-4C9E-818A-675D23B46B79}"/>
              </a:ext>
            </a:extLst>
          </p:cNvPr>
          <p:cNvGrpSpPr/>
          <p:nvPr/>
        </p:nvGrpSpPr>
        <p:grpSpPr>
          <a:xfrm>
            <a:off x="9300354" y="3144573"/>
            <a:ext cx="1619594" cy="1324804"/>
            <a:chOff x="5492422" y="2997548"/>
            <a:chExt cx="1619594" cy="1324804"/>
          </a:xfrm>
        </p:grpSpPr>
        <p:sp>
          <p:nvSpPr>
            <p:cNvPr id="40" name="Rounded Rectangle 28">
              <a:extLst>
                <a:ext uri="{FF2B5EF4-FFF2-40B4-BE49-F238E27FC236}">
                  <a16:creationId xmlns:a16="http://schemas.microsoft.com/office/drawing/2014/main" xmlns="" id="{3E092F4A-AD41-4D09-A62B-B9B48A7BCF3B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1" name="Group 29">
              <a:extLst>
                <a:ext uri="{FF2B5EF4-FFF2-40B4-BE49-F238E27FC236}">
                  <a16:creationId xmlns:a16="http://schemas.microsoft.com/office/drawing/2014/main" xmlns="" id="{98E513EB-376C-4EFB-AACB-3CC542E193B4}"/>
                </a:ext>
              </a:extLst>
            </p:cNvPr>
            <p:cNvGrpSpPr/>
            <p:nvPr/>
          </p:nvGrpSpPr>
          <p:grpSpPr>
            <a:xfrm>
              <a:off x="5724730" y="2997548"/>
              <a:ext cx="1387286" cy="461665"/>
              <a:chOff x="1253605" y="3706045"/>
              <a:chExt cx="1387286" cy="461665"/>
            </a:xfrm>
          </p:grpSpPr>
          <p:sp>
            <p:nvSpPr>
              <p:cNvPr id="42" name="Rectangle 30">
                <a:extLst>
                  <a:ext uri="{FF2B5EF4-FFF2-40B4-BE49-F238E27FC236}">
                    <a16:creationId xmlns:a16="http://schemas.microsoft.com/office/drawing/2014/main" xmlns="" id="{ADAF9C1A-D101-4741-8BAE-4EAB5BFB7BAF}"/>
                  </a:ext>
                </a:extLst>
              </p:cNvPr>
              <p:cNvSpPr/>
              <p:nvPr/>
            </p:nvSpPr>
            <p:spPr>
              <a:xfrm>
                <a:off x="1271057" y="3711835"/>
                <a:ext cx="1369834" cy="4457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B919060-9EF0-4FBD-8834-73B7F5CB1156}"/>
                  </a:ext>
                </a:extLst>
              </p:cNvPr>
              <p:cNvSpPr txBox="1"/>
              <p:nvPr/>
            </p:nvSpPr>
            <p:spPr>
              <a:xfrm>
                <a:off x="1253605" y="3706045"/>
                <a:ext cx="1387286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HASIL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6B2214D-6247-40D5-982B-4A60C7CD04E5}"/>
              </a:ext>
            </a:extLst>
          </p:cNvPr>
          <p:cNvGrpSpPr/>
          <p:nvPr/>
        </p:nvGrpSpPr>
        <p:grpSpPr>
          <a:xfrm>
            <a:off x="9327180" y="4860372"/>
            <a:ext cx="2383861" cy="1330644"/>
            <a:chOff x="6210997" y="1433695"/>
            <a:chExt cx="2460719" cy="94665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F48E638-54D9-4582-AA94-75F757DEA9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32843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27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9E1623E-F7B7-4234-9197-B45D1527247B}"/>
                </a:ext>
              </a:extLst>
            </p:cNvPr>
            <p:cNvSpPr txBox="1"/>
            <p:nvPr/>
          </p:nvSpPr>
          <p:spPr>
            <a:xfrm>
              <a:off x="6210997" y="1789155"/>
              <a:ext cx="2460719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Seleksi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Daftar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Ulang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7C5409-F715-4302-95DE-40DBBB6C25B4}"/>
              </a:ext>
            </a:extLst>
          </p:cNvPr>
          <p:cNvGrpSpPr/>
          <p:nvPr/>
        </p:nvGrpSpPr>
        <p:grpSpPr>
          <a:xfrm>
            <a:off x="2607613" y="1618520"/>
            <a:ext cx="2627668" cy="1370907"/>
            <a:chOff x="6210998" y="1433695"/>
            <a:chExt cx="2712387" cy="9752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FD77EF4-76B4-4CB7-BF1C-14EA6BA6CED2}"/>
                </a:ext>
              </a:extLst>
            </p:cNvPr>
            <p:cNvSpPr txBox="1"/>
            <p:nvPr/>
          </p:nvSpPr>
          <p:spPr>
            <a:xfrm>
              <a:off x="6210999" y="1433695"/>
              <a:ext cx="2126035" cy="32844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19 – 25  JUNI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06A7399-9C1A-4E09-B554-8913655B8784}"/>
                </a:ext>
              </a:extLst>
            </p:cNvPr>
            <p:cNvSpPr txBox="1"/>
            <p:nvPr/>
          </p:nvSpPr>
          <p:spPr>
            <a:xfrm>
              <a:off x="6210998" y="1817800"/>
              <a:ext cx="2712387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Unggah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dokumen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</a:p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KK, SKHB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Chevron 50">
            <a:extLst>
              <a:ext uri="{FF2B5EF4-FFF2-40B4-BE49-F238E27FC236}">
                <a16:creationId xmlns:a16="http://schemas.microsoft.com/office/drawing/2014/main" xmlns="" id="{BDAB60BA-C0EC-44FF-BE35-AD14ED02833A}"/>
              </a:ext>
            </a:extLst>
          </p:cNvPr>
          <p:cNvSpPr/>
          <p:nvPr/>
        </p:nvSpPr>
        <p:spPr>
          <a:xfrm>
            <a:off x="2431747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Chevron 50">
            <a:extLst>
              <a:ext uri="{FF2B5EF4-FFF2-40B4-BE49-F238E27FC236}">
                <a16:creationId xmlns:a16="http://schemas.microsoft.com/office/drawing/2014/main" xmlns="" id="{D2F5F53D-51C5-4780-B79A-B8247E3F5463}"/>
              </a:ext>
            </a:extLst>
          </p:cNvPr>
          <p:cNvSpPr/>
          <p:nvPr/>
        </p:nvSpPr>
        <p:spPr>
          <a:xfrm>
            <a:off x="4528956" y="3842183"/>
            <a:ext cx="236520" cy="276999"/>
          </a:xfrm>
          <a:prstGeom prst="chevron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Chevron 50">
            <a:extLst>
              <a:ext uri="{FF2B5EF4-FFF2-40B4-BE49-F238E27FC236}">
                <a16:creationId xmlns:a16="http://schemas.microsoft.com/office/drawing/2014/main" xmlns="" id="{09242813-0144-408B-99E4-FFC2A9CDFF02}"/>
              </a:ext>
            </a:extLst>
          </p:cNvPr>
          <p:cNvSpPr/>
          <p:nvPr/>
        </p:nvSpPr>
        <p:spPr>
          <a:xfrm>
            <a:off x="6626165" y="3842183"/>
            <a:ext cx="236520" cy="27699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lt1"/>
              </a:solidFill>
            </a:endParaRPr>
          </a:p>
        </p:txBody>
      </p:sp>
      <p:sp>
        <p:nvSpPr>
          <p:cNvPr id="54" name="Chevron 50">
            <a:extLst>
              <a:ext uri="{FF2B5EF4-FFF2-40B4-BE49-F238E27FC236}">
                <a16:creationId xmlns:a16="http://schemas.microsoft.com/office/drawing/2014/main" xmlns="" id="{8E391A92-BD6C-466E-AF70-76D0CC07A001}"/>
              </a:ext>
            </a:extLst>
          </p:cNvPr>
          <p:cNvSpPr/>
          <p:nvPr/>
        </p:nvSpPr>
        <p:spPr>
          <a:xfrm>
            <a:off x="8723373" y="3842183"/>
            <a:ext cx="236520" cy="276999"/>
          </a:xfrm>
          <a:prstGeom prst="chevron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5" name="Picture 2" descr="Cukup Validasi yang Menjadi Pembeda Diantara Kita Halaman 1 ...">
            <a:extLst>
              <a:ext uri="{FF2B5EF4-FFF2-40B4-BE49-F238E27FC236}">
                <a16:creationId xmlns:a16="http://schemas.microsoft.com/office/drawing/2014/main" xmlns="" id="{45585129-B13B-4CA3-BAF4-77D634FA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902" y="3529199"/>
            <a:ext cx="974821" cy="60754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198" name="Picture 6" descr="PENGUMUMAN HASIL SIDANG TP3 PERIODE DESEMBER 2018 | Pusbindiklat LIPI">
            <a:extLst>
              <a:ext uri="{FF2B5EF4-FFF2-40B4-BE49-F238E27FC236}">
                <a16:creationId xmlns:a16="http://schemas.microsoft.com/office/drawing/2014/main" xmlns="" id="{0AD08725-F71B-4E20-B5B6-E0FA8630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478" y="3532016"/>
            <a:ext cx="977592" cy="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endaftaran Online RSUD Purbalingga for Android - APK Download">
            <a:extLst>
              <a:ext uri="{FF2B5EF4-FFF2-40B4-BE49-F238E27FC236}">
                <a16:creationId xmlns:a16="http://schemas.microsoft.com/office/drawing/2014/main" xmlns="" id="{B45CD379-0E6C-40DB-B079-8623F6B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58" y="3691953"/>
            <a:ext cx="645269" cy="6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erita Misteri, Misteri Dokumen Sains">
            <a:extLst>
              <a:ext uri="{FF2B5EF4-FFF2-40B4-BE49-F238E27FC236}">
                <a16:creationId xmlns:a16="http://schemas.microsoft.com/office/drawing/2014/main" xmlns="" id="{C33C0CA9-5091-4F32-8F2C-83A6848B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892" y="3474318"/>
            <a:ext cx="753555" cy="7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Kelulusan Siswa Tak Sebanding dengan Daya Tampung Sekolah">
            <a:extLst>
              <a:ext uri="{FF2B5EF4-FFF2-40B4-BE49-F238E27FC236}">
                <a16:creationId xmlns:a16="http://schemas.microsoft.com/office/drawing/2014/main" xmlns="" id="{7B574B53-1E92-421C-987E-9E278350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3" r="15683"/>
          <a:stretch>
            <a:fillRect/>
          </a:stretch>
        </p:blipFill>
        <p:spPr bwMode="auto">
          <a:xfrm>
            <a:off x="5229832" y="3616775"/>
            <a:ext cx="812603" cy="8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17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22039A14-C7B1-472C-A3E2-384F9703E6A0}"/>
              </a:ext>
            </a:extLst>
          </p:cNvPr>
          <p:cNvSpPr/>
          <p:nvPr/>
        </p:nvSpPr>
        <p:spPr>
          <a:xfrm>
            <a:off x="6998463" y="1236531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330192-5765-4A9F-94B0-F2D31E77CD4B}"/>
              </a:ext>
            </a:extLst>
          </p:cNvPr>
          <p:cNvSpPr txBox="1"/>
          <p:nvPr/>
        </p:nvSpPr>
        <p:spPr>
          <a:xfrm>
            <a:off x="7209681" y="1262648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ED359A-1792-4B56-B4C2-DA9F1728A188}"/>
              </a:ext>
            </a:extLst>
          </p:cNvPr>
          <p:cNvSpPr txBox="1"/>
          <p:nvPr/>
        </p:nvSpPr>
        <p:spPr>
          <a:xfrm>
            <a:off x="8221909" y="1085025"/>
            <a:ext cx="423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Berdomisili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wilayah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SMPN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tujuan</a:t>
            </a:r>
            <a:endParaRPr lang="ko-KR" altLang="en-US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3A9537C4-BD4C-4080-B09C-B3D9656262DB}"/>
              </a:ext>
            </a:extLst>
          </p:cNvPr>
          <p:cNvSpPr/>
          <p:nvPr/>
        </p:nvSpPr>
        <p:spPr>
          <a:xfrm>
            <a:off x="6544637" y="2058305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32C237-8D4C-43D4-839C-04F28D4F7592}"/>
              </a:ext>
            </a:extLst>
          </p:cNvPr>
          <p:cNvSpPr txBox="1"/>
          <p:nvPr/>
        </p:nvSpPr>
        <p:spPr>
          <a:xfrm>
            <a:off x="6778935" y="2098755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7E146-DE9C-4AB9-A0EC-EF4C96274C67}"/>
              </a:ext>
            </a:extLst>
          </p:cNvPr>
          <p:cNvSpPr txBox="1"/>
          <p:nvPr/>
        </p:nvSpPr>
        <p:spPr>
          <a:xfrm>
            <a:off x="7773072" y="2062149"/>
            <a:ext cx="460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Zonasi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berbasis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Desa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35973F8-7B57-40A2-A645-91012446BE0C}"/>
              </a:ext>
            </a:extLst>
          </p:cNvPr>
          <p:cNvSpPr/>
          <p:nvPr/>
        </p:nvSpPr>
        <p:spPr>
          <a:xfrm>
            <a:off x="6041012" y="284510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F8C6A8E-B737-4AFA-98CA-DC3291E9F082}"/>
              </a:ext>
            </a:extLst>
          </p:cNvPr>
          <p:cNvSpPr txBox="1"/>
          <p:nvPr/>
        </p:nvSpPr>
        <p:spPr>
          <a:xfrm>
            <a:off x="6269612" y="2872336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4578D65-4121-40B0-BA6A-C929130A8370}"/>
              </a:ext>
            </a:extLst>
          </p:cNvPr>
          <p:cNvSpPr txBox="1"/>
          <p:nvPr/>
        </p:nvSpPr>
        <p:spPr>
          <a:xfrm>
            <a:off x="7420672" y="2773554"/>
            <a:ext cx="3424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NIK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terdafftar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(1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Juli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2019)</a:t>
            </a:r>
            <a:endParaRPr lang="ko-KR" altLang="en-US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ECF94293-4CC6-4014-A997-5F065169253B}"/>
              </a:ext>
            </a:extLst>
          </p:cNvPr>
          <p:cNvSpPr/>
          <p:nvPr/>
        </p:nvSpPr>
        <p:spPr>
          <a:xfrm>
            <a:off x="5486380" y="3795758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56C2B2-76FB-4523-BACF-0095071AAA86}"/>
              </a:ext>
            </a:extLst>
          </p:cNvPr>
          <p:cNvSpPr txBox="1"/>
          <p:nvPr/>
        </p:nvSpPr>
        <p:spPr>
          <a:xfrm>
            <a:off x="5699757" y="382881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BC22FF7-7EF5-4983-9BCE-149C7C68CFBB}"/>
              </a:ext>
            </a:extLst>
          </p:cNvPr>
          <p:cNvSpPr txBox="1"/>
          <p:nvPr/>
        </p:nvSpPr>
        <p:spPr>
          <a:xfrm>
            <a:off x="6778935" y="3795758"/>
            <a:ext cx="510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maks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3 SMPN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tanggal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24 – 30 </a:t>
            </a:r>
            <a:r>
              <a:rPr lang="en-US" altLang="ko-KR" sz="2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Juni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2020</a:t>
            </a: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7612680" y="-9526"/>
            <a:ext cx="4637103" cy="109337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8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Rockwell" panose="02060603020205020403" pitchFamily="18" charset="0"/>
                <a:cs typeface="Arial" pitchFamily="34" charset="0"/>
              </a:rPr>
              <a:t>ZONASI WILAYAH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B18EBC24-90E6-4B2D-8CA1-BDE48707D39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077" b="2077"/>
          <a:stretch>
            <a:fillRect/>
          </a:stretch>
        </p:blipFill>
        <p:spPr/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36C22AC-B605-4115-91C6-96E262DFC431}"/>
              </a:ext>
            </a:extLst>
          </p:cNvPr>
          <p:cNvSpPr/>
          <p:nvPr/>
        </p:nvSpPr>
        <p:spPr>
          <a:xfrm>
            <a:off x="4781888" y="4885362"/>
            <a:ext cx="1228435" cy="469354"/>
          </a:xfrm>
          <a:custGeom>
            <a:avLst/>
            <a:gdLst/>
            <a:ahLst/>
            <a:cxnLst/>
            <a:rect l="l" t="t" r="r" b="b"/>
            <a:pathLst>
              <a:path w="1228435" h="469354">
                <a:moveTo>
                  <a:pt x="257175" y="0"/>
                </a:moveTo>
                <a:lnTo>
                  <a:pt x="508354" y="0"/>
                </a:lnTo>
                <a:lnTo>
                  <a:pt x="998029" y="0"/>
                </a:lnTo>
                <a:lnTo>
                  <a:pt x="1228435" y="0"/>
                </a:lnTo>
                <a:lnTo>
                  <a:pt x="1018622" y="378693"/>
                </a:lnTo>
                <a:lnTo>
                  <a:pt x="1021491" y="378693"/>
                </a:lnTo>
                <a:lnTo>
                  <a:pt x="971260" y="469354"/>
                </a:lnTo>
                <a:lnTo>
                  <a:pt x="251179" y="469354"/>
                </a:lnTo>
                <a:lnTo>
                  <a:pt x="0" y="469354"/>
                </a:lnTo>
                <a:lnTo>
                  <a:pt x="50231" y="378693"/>
                </a:lnTo>
                <a:lnTo>
                  <a:pt x="47362" y="378693"/>
                </a:lnTo>
                <a:close/>
              </a:path>
            </a:pathLst>
          </a:custGeom>
          <a:solidFill>
            <a:srgbClr val="A32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0F4AAA6-C123-434D-A220-8DDBABFB2B18}"/>
              </a:ext>
            </a:extLst>
          </p:cNvPr>
          <p:cNvSpPr txBox="1"/>
          <p:nvPr/>
        </p:nvSpPr>
        <p:spPr>
          <a:xfrm>
            <a:off x="5025711" y="4885362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784E63D-3759-4042-B043-FC35B4EE8ED1}"/>
              </a:ext>
            </a:extLst>
          </p:cNvPr>
          <p:cNvSpPr txBox="1"/>
          <p:nvPr/>
        </p:nvSpPr>
        <p:spPr>
          <a:xfrm>
            <a:off x="6065311" y="4770656"/>
            <a:ext cx="5100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Seleksi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Zona</a:t>
            </a:r>
          </a:p>
          <a:p>
            <a:pPr marL="457200" indent="-457200">
              <a:buAutoNum type="arabicParenR"/>
            </a:pP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Nilai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gabungan</a:t>
            </a:r>
            <a:endParaRPr lang="en-US" altLang="ko-KR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pilihan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sekolah</a:t>
            </a:r>
            <a:endParaRPr lang="en-US" altLang="ko-KR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Pendaftar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altLang="ko-KR" sz="2400" b="1" dirty="0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A324DC"/>
                </a:solidFill>
                <a:latin typeface="Arial" pitchFamily="34" charset="0"/>
                <a:cs typeface="Arial" pitchFamily="34" charset="0"/>
              </a:rPr>
              <a:t>awal</a:t>
            </a:r>
            <a:endParaRPr lang="ko-KR" altLang="en-US" sz="2400" b="1" dirty="0">
              <a:solidFill>
                <a:srgbClr val="A324D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3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1337</Words>
  <Application>Microsoft Office PowerPoint</Application>
  <PresentationFormat>Custom</PresentationFormat>
  <Paragraphs>404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Cover and End Slide Master</vt:lpstr>
      <vt:lpstr>Contents Slide Master</vt:lpstr>
      <vt:lpstr>Section Break Slide Master</vt:lpstr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My ComputeR</cp:lastModifiedBy>
  <cp:revision>214</cp:revision>
  <cp:lastPrinted>2020-05-21T08:52:21Z</cp:lastPrinted>
  <dcterms:created xsi:type="dcterms:W3CDTF">2019-01-14T06:35:35Z</dcterms:created>
  <dcterms:modified xsi:type="dcterms:W3CDTF">2020-05-27T12:34:25Z</dcterms:modified>
</cp:coreProperties>
</file>